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4457" r:id="rId1"/>
  </p:sldMasterIdLst>
  <p:notesMasterIdLst>
    <p:notesMasterId r:id="rId2"/>
  </p:notesMasterIdLst>
  <p:sldIdLst>
    <p:sldId id="256" r:id="rId3"/>
    <p:sldId id="288" r:id="rId4"/>
    <p:sldId id="260" r:id="rId5"/>
    <p:sldId id="289" r:id="rId6"/>
    <p:sldId id="292" r:id="rId7"/>
    <p:sldId id="290" r:id="rId8"/>
    <p:sldId id="272" r:id="rId9"/>
    <p:sldId id="294" r:id="rId10"/>
    <p:sldId id="295" r:id="rId11"/>
    <p:sldId id="265" r:id="rId12"/>
    <p:sldId id="278" r:id="rId13"/>
    <p:sldId id="297" r:id="rId14"/>
    <p:sldId id="298" r:id="rId15"/>
    <p:sldId id="267" r:id="rId16"/>
    <p:sldId id="276" r:id="rId17"/>
    <p:sldId id="282" r:id="rId18"/>
    <p:sldId id="300" r:id="rId19"/>
    <p:sldId id="273" r:id="rId20"/>
    <p:sldId id="263" r:id="rId21"/>
    <p:sldId id="264" r:id="rId22"/>
    <p:sldId id="280" r:id="rId23"/>
    <p:sldId id="283" r:id="rId24"/>
    <p:sldId id="299" r:id="rId25"/>
    <p:sldId id="301" r:id="rId26"/>
    <p:sldId id="302" r:id="rId27"/>
    <p:sldId id="303" r:id="rId28"/>
    <p:sldId id="304" r:id="rId29"/>
    <p:sldId id="307" r:id="rId30"/>
    <p:sldId id="305" r:id="rId31"/>
    <p:sldId id="306" r:id="rId32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B7C7309-6F43-463B-A557-778EF078A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 horzBarState="maximized">
    <p:restoredLeft sz="18862"/>
    <p:restoredTop sz="89999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1608"/>
        <p:guide pos="28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132c0d347fb_0_2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132c0d347fb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339646ca49_0_104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1339646ca49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339646ca49_0_1046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635" cy="3429635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>
              <a:defRPr/>
            </a:pPr>
            <a:endParaRPr lang="ko-KR" altLang="en-US"/>
          </a:p>
        </p:txBody>
      </p:sp>
      <p:sp>
        <p:nvSpPr>
          <p:cNvPr id="2794" name="Google Shape;2794;g1339646ca49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339646ca49_0_1046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635" cy="3429635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>
              <a:defRPr/>
            </a:pPr>
            <a:endParaRPr lang="ko-KR" altLang="en-US"/>
          </a:p>
        </p:txBody>
      </p:sp>
      <p:sp>
        <p:nvSpPr>
          <p:cNvPr id="2794" name="Google Shape;2794;g1339646ca49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131cd8db3ce_0_2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131cd8db3ce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132c0d347fb_0_8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132c0d347fb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132c0d347fb_0_3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132c0d347fb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132c0d347fb_0_334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635" cy="3429635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>
              <a:defRPr/>
            </a:pPr>
            <a:endParaRPr lang="ko-KR" altLang="en-US"/>
          </a:p>
        </p:txBody>
      </p:sp>
      <p:sp>
        <p:nvSpPr>
          <p:cNvPr id="2933" name="Google Shape;2933;g132c0d347fb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132c0d347fb_0_146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132c0d347fb_0_1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32c0d347fb_0_177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32c0d347fb_0_1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132c0d347fb_0_3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132c0d347fb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132c0d347fb_0_177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132c0d347fb_0_1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132c0d347fb_0_13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132c0d347fb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132c0d347fb_0_195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132c0d347fb_0_1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132c0d347fb_0_1184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635" cy="3429635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>
              <a:defRPr/>
            </a:pPr>
            <a:endParaRPr lang="ko-KR" altLang="en-US"/>
          </a:p>
        </p:txBody>
      </p:sp>
      <p:sp>
        <p:nvSpPr>
          <p:cNvPr id="2829" name="Google Shape;2829;g132c0d347fb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132c0d347fb_0_1184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7270" cy="3430270"/>
          </a:xfrm>
          <a:custGeom>
            <a:avLst/>
            <a:gdLst>
              <a:gd name="TX0" fmla="*/ 0 w 120002"/>
              <a:gd name="TY0" fmla="*/ 0 h 120002"/>
              <a:gd name="TX1" fmla="*/ 120000 w 120002"/>
              <a:gd name="TY1" fmla="*/ 0 h 120002"/>
              <a:gd name="TX2" fmla="*/ 120000 w 120002"/>
              <a:gd name="TY2" fmla="*/ 120000 h 120002"/>
              <a:gd name="TX3" fmla="*/ 0 w 120002"/>
              <a:gd name="TY3" fmla="*/ 120000 h 12000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2" h="120002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defRPr/>
            </a:pPr>
            <a:endParaRPr lang="ko-KR" altLang="en-US"/>
          </a:p>
        </p:txBody>
      </p:sp>
      <p:sp>
        <p:nvSpPr>
          <p:cNvPr id="2829" name="Google Shape;2829;g132c0d347fb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132c0d347fb_0_1184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7270" cy="3430270"/>
          </a:xfrm>
          <a:custGeom>
            <a:avLst/>
            <a:gdLst>
              <a:gd name="TX0" fmla="*/ 0 w 120002"/>
              <a:gd name="TY0" fmla="*/ 0 h 120002"/>
              <a:gd name="TX1" fmla="*/ 120000 w 120002"/>
              <a:gd name="TY1" fmla="*/ 0 h 120002"/>
              <a:gd name="TX2" fmla="*/ 120000 w 120002"/>
              <a:gd name="TY2" fmla="*/ 120000 h 120002"/>
              <a:gd name="TX3" fmla="*/ 0 w 120002"/>
              <a:gd name="TY3" fmla="*/ 120000 h 12000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2" h="120002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defRPr/>
            </a:pPr>
            <a:endParaRPr lang="ko-KR" altLang="en-US"/>
          </a:p>
        </p:txBody>
      </p:sp>
      <p:sp>
        <p:nvSpPr>
          <p:cNvPr id="2829" name="Google Shape;2829;g132c0d347fb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132c0d347fb_0_1184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7270" cy="3430270"/>
          </a:xfrm>
          <a:custGeom>
            <a:avLst/>
            <a:gdLst>
              <a:gd name="TX0" fmla="*/ 0 w 120002"/>
              <a:gd name="TY0" fmla="*/ 0 h 120002"/>
              <a:gd name="TX1" fmla="*/ 120000 w 120002"/>
              <a:gd name="TY1" fmla="*/ 0 h 120002"/>
              <a:gd name="TX2" fmla="*/ 120000 w 120002"/>
              <a:gd name="TY2" fmla="*/ 120000 h 120002"/>
              <a:gd name="TX3" fmla="*/ 0 w 120002"/>
              <a:gd name="TY3" fmla="*/ 120000 h 12000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2" h="120002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defRPr/>
            </a:pPr>
            <a:endParaRPr lang="ko-KR" altLang="en-US"/>
          </a:p>
        </p:txBody>
      </p:sp>
      <p:sp>
        <p:nvSpPr>
          <p:cNvPr id="2829" name="Google Shape;2829;g132c0d347fb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132c0d347fb_0_1184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7270" cy="3430270"/>
          </a:xfrm>
          <a:custGeom>
            <a:avLst/>
            <a:gdLst>
              <a:gd name="TX0" fmla="*/ 0 w 120002"/>
              <a:gd name="TY0" fmla="*/ 0 h 120002"/>
              <a:gd name="TX1" fmla="*/ 120000 w 120002"/>
              <a:gd name="TY1" fmla="*/ 0 h 120002"/>
              <a:gd name="TX2" fmla="*/ 120000 w 120002"/>
              <a:gd name="TY2" fmla="*/ 120000 h 120002"/>
              <a:gd name="TX3" fmla="*/ 0 w 120002"/>
              <a:gd name="TY3" fmla="*/ 120000 h 12000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2" h="120002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defRPr/>
            </a:pPr>
            <a:endParaRPr lang="ko-KR" altLang="en-US"/>
          </a:p>
        </p:txBody>
      </p:sp>
      <p:sp>
        <p:nvSpPr>
          <p:cNvPr id="2829" name="Google Shape;2829;g132c0d347fb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132c0d347fb_0_1184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7270" cy="3430270"/>
          </a:xfrm>
          <a:custGeom>
            <a:avLst/>
            <a:gdLst>
              <a:gd name="TX0" fmla="*/ 0 w 120002"/>
              <a:gd name="TY0" fmla="*/ 0 h 120002"/>
              <a:gd name="TX1" fmla="*/ 120000 w 120002"/>
              <a:gd name="TY1" fmla="*/ 0 h 120002"/>
              <a:gd name="TX2" fmla="*/ 120000 w 120002"/>
              <a:gd name="TY2" fmla="*/ 120000 h 120002"/>
              <a:gd name="TX3" fmla="*/ 0 w 120002"/>
              <a:gd name="TY3" fmla="*/ 120000 h 12000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2" h="120002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defRPr/>
            </a:pPr>
            <a:endParaRPr lang="ko-KR" altLang="en-US"/>
          </a:p>
        </p:txBody>
      </p:sp>
      <p:sp>
        <p:nvSpPr>
          <p:cNvPr id="2829" name="Google Shape;2829;g132c0d347fb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132c0d347fb_0_1771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635" cy="3429635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>
              <a:defRPr/>
            </a:pPr>
            <a:endParaRPr lang="ko-KR" altLang="en-US"/>
          </a:p>
        </p:txBody>
      </p:sp>
      <p:sp>
        <p:nvSpPr>
          <p:cNvPr id="2291" name="Google Shape;2291;g132c0d347fb_0_1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132c0d347fb_0_1771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635" cy="3429635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>
              <a:defRPr/>
            </a:pPr>
            <a:endParaRPr lang="ko-KR" altLang="en-US"/>
          </a:p>
        </p:txBody>
      </p:sp>
      <p:sp>
        <p:nvSpPr>
          <p:cNvPr id="2291" name="Google Shape;2291;g132c0d347fb_0_1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132c0d347fb_0_195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132c0d347fb_0_1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132c0d347fb_0_885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635" cy="3429635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>
              <a:defRPr/>
            </a:pPr>
            <a:endParaRPr lang="ko-KR" altLang="en-US"/>
          </a:p>
        </p:txBody>
      </p:sp>
      <p:sp>
        <p:nvSpPr>
          <p:cNvPr id="2401" name="Google Shape;2401;g132c0d347fb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2c0d347fb_0_207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2c0d347f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32c0d347fb_0_17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132c0d347fb_0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132c0d347fb_0_1184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635" cy="3429635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>
              <a:defRPr/>
            </a:pPr>
            <a:endParaRPr lang="ko-KR" altLang="en-US"/>
          </a:p>
        </p:txBody>
      </p:sp>
      <p:sp>
        <p:nvSpPr>
          <p:cNvPr id="2829" name="Google Shape;2829;g132c0d347fb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132c0d347fb_0_1184:notes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635" cy="3429635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>
              <a:defRPr/>
            </a:pPr>
            <a:endParaRPr lang="ko-KR" altLang="en-US"/>
          </a:p>
        </p:txBody>
      </p:sp>
      <p:sp>
        <p:nvSpPr>
          <p:cNvPr id="2829" name="Google Shape;2829;g132c0d347fb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bit.ly/2Tynxth" TargetMode="External" /><Relationship Id="rId3" Type="http://schemas.openxmlformats.org/officeDocument/2006/relationships/hyperlink" Target="http://bit.ly/2TyoMsr" TargetMode="External" /><Relationship Id="rId4" Type="http://schemas.openxmlformats.org/officeDocument/2006/relationships/hyperlink" Target="http://bit.ly/2TtBDfr" TargetMode="External"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" name="Google Shape;1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0" name="Google Shape;30;p2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1" name="Google Shape;3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2" name="Google Shape;3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" name="Google Shape;4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2" name="Google Shape;4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" name="Google Shape;4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" name="Google Shape;4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" name="Google Shape;4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" name="Google Shape;4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" name="Google Shape;4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0" name="Google Shape;50;p2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1" name="Google Shape;5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" name="Google Shape;5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" name="Google Shape;5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" name="Google Shape;5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" name="Google Shape;5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" name="Google Shape;5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" name="Google Shape;5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" name="Google Shape;5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" name="Google Shape;5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" name="Google Shape;6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" name="Google Shape;6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" name="Google Shape;6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" name="Google Shape;6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" name="Google Shape;6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" name="Google Shape;6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" name="Google Shape;6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" name="Google Shape;6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" name="Google Shape;6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0" name="Google Shape;70;p2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71" name="Google Shape;7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2" name="Google Shape;7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" name="Google Shape;7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" name="Google Shape;7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" name="Google Shape;7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" name="Google Shape;7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" name="Google Shape;7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" name="Google Shape;7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" name="Google Shape;7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" name="Google Shape;8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1" name="Google Shape;8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2" name="Google Shape;8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" name="Google Shape;8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" name="Google Shape;8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" name="Google Shape;8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" name="Google Shape;8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" name="Google Shape;8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90" name="Google Shape;90;p2"/>
          <p:cNvSpPr txBox="1"/>
          <p:nvPr>
            <p:ph type="ctrTitle"/>
          </p:nvPr>
        </p:nvSpPr>
        <p:spPr>
          <a:xfrm>
            <a:off x="1340625" y="1354950"/>
            <a:ext cx="64626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1" name="Google Shape;91;p2"/>
          <p:cNvSpPr txBox="1"/>
          <p:nvPr>
            <p:ph idx="1" type="subTitle"/>
          </p:nvPr>
        </p:nvSpPr>
        <p:spPr>
          <a:xfrm>
            <a:off x="2269900" y="3689800"/>
            <a:ext cx="46059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2"/>
          <p:cNvSpPr/>
          <p:nvPr/>
        </p:nvSpPr>
        <p:spPr>
          <a:xfrm>
            <a:off x="950250" y="4644614"/>
            <a:ext cx="337500" cy="3291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28133" y="4321796"/>
            <a:ext cx="224700" cy="2190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11"/>
          <p:cNvGrpSpPr/>
          <p:nvPr/>
        </p:nvGrpSpPr>
        <p:grpSpPr>
          <a:xfrm>
            <a:off x="-151130" y="-87630"/>
            <a:ext cx="9443720" cy="5337175"/>
            <a:chOff x="-151130" y="-87630"/>
            <a:chExt cx="9443720" cy="5337175"/>
          </a:xfrm>
        </p:grpSpPr>
        <p:grpSp>
          <p:nvGrpSpPr>
            <p:cNvPr id="594" name="Google Shape;594;p11"/>
            <p:cNvGrpSpPr/>
            <p:nvPr/>
          </p:nvGrpSpPr>
          <p:grpSpPr>
            <a:xfrm>
              <a:off x="-151130" y="-87630"/>
              <a:ext cx="9443720" cy="5337175"/>
              <a:chOff x="-151130" y="-87630"/>
              <a:chExt cx="9443720" cy="5337175"/>
            </a:xfrm>
          </p:grpSpPr>
          <p:cxnSp>
            <p:nvCxnSpPr>
              <p:cNvPr id="595" name="Google Shape;595;p11"/>
              <p:cNvCxnSpPr/>
              <p:nvPr/>
            </p:nvCxnSpPr>
            <p:spPr>
              <a:xfrm>
                <a:off x="-151130" y="-87630"/>
                <a:ext cx="0" cy="533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6" name="Google Shape;596;p11"/>
              <p:cNvCxnSpPr/>
              <p:nvPr/>
            </p:nvCxnSpPr>
            <p:spPr>
              <a:xfrm>
                <a:off x="2209800" y="-87630"/>
                <a:ext cx="0" cy="533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7" name="Google Shape;597;p11"/>
              <p:cNvCxnSpPr/>
              <p:nvPr/>
            </p:nvCxnSpPr>
            <p:spPr>
              <a:xfrm>
                <a:off x="4570730" y="-87630"/>
                <a:ext cx="0" cy="533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8" name="Google Shape;598;p11"/>
              <p:cNvCxnSpPr/>
              <p:nvPr/>
            </p:nvCxnSpPr>
            <p:spPr>
              <a:xfrm>
                <a:off x="6931660" y="-87630"/>
                <a:ext cx="0" cy="533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9" name="Google Shape;599;p11"/>
              <p:cNvCxnSpPr/>
              <p:nvPr/>
            </p:nvCxnSpPr>
            <p:spPr>
              <a:xfrm>
                <a:off x="9293225" y="-87630"/>
                <a:ext cx="0" cy="533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00" name="Google Shape;600;p11"/>
            <p:cNvGrpSpPr/>
            <p:nvPr/>
          </p:nvGrpSpPr>
          <p:grpSpPr>
            <a:xfrm>
              <a:off x="-151130" y="-87630"/>
              <a:ext cx="9443720" cy="5309870"/>
              <a:chOff x="-151130" y="-87630"/>
              <a:chExt cx="9443720" cy="5309870"/>
            </a:xfrm>
          </p:grpSpPr>
          <p:cxnSp>
            <p:nvCxnSpPr>
              <p:cNvPr id="601" name="Google Shape;601;p11"/>
              <p:cNvCxnSpPr/>
              <p:nvPr/>
            </p:nvCxnSpPr>
            <p:spPr>
              <a:xfrm>
                <a:off x="-151130" y="-87630"/>
                <a:ext cx="944372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2" name="Google Shape;602;p11"/>
              <p:cNvCxnSpPr/>
              <p:nvPr/>
            </p:nvCxnSpPr>
            <p:spPr>
              <a:xfrm>
                <a:off x="-151130" y="1682750"/>
                <a:ext cx="944372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3" name="Google Shape;603;p11"/>
              <p:cNvCxnSpPr/>
              <p:nvPr/>
            </p:nvCxnSpPr>
            <p:spPr>
              <a:xfrm>
                <a:off x="-151130" y="3452495"/>
                <a:ext cx="944372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11"/>
              <p:cNvCxnSpPr/>
              <p:nvPr/>
            </p:nvCxnSpPr>
            <p:spPr>
              <a:xfrm>
                <a:off x="-151130" y="5222240"/>
                <a:ext cx="944372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05" name="Google Shape;605;p11"/>
          <p:cNvSpPr txBox="1"/>
          <p:nvPr>
            <p:ph hasCustomPrompt="1" type="title"/>
          </p:nvPr>
        </p:nvSpPr>
        <p:spPr>
          <a:xfrm>
            <a:off x="2205355" y="1686560"/>
            <a:ext cx="4733290" cy="176784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6" name="Google Shape;606;p11"/>
          <p:cNvSpPr txBox="1"/>
          <p:nvPr>
            <p:ph idx="1" type="subTitle"/>
          </p:nvPr>
        </p:nvSpPr>
        <p:spPr>
          <a:xfrm>
            <a:off x="2202815" y="3453765"/>
            <a:ext cx="236855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11"/>
          <p:cNvSpPr/>
          <p:nvPr/>
        </p:nvSpPr>
        <p:spPr>
          <a:xfrm flipH="1" rot="-5400000">
            <a:off x="2042160" y="163195"/>
            <a:ext cx="335915" cy="327025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" name="Google Shape;608;p11"/>
          <p:cNvGrpSpPr/>
          <p:nvPr/>
        </p:nvGrpSpPr>
        <p:grpSpPr>
          <a:xfrm flipH="1" rot="10800000">
            <a:off x="8173720" y="3289935"/>
            <a:ext cx="600710" cy="327025"/>
            <a:chOff x="8173720" y="3289935"/>
            <a:chExt cx="600710" cy="327025"/>
          </a:xfrm>
        </p:grpSpPr>
        <p:sp>
          <p:nvSpPr>
            <p:cNvPr id="609" name="Google Shape;609;p11"/>
            <p:cNvSpPr/>
            <p:nvPr/>
          </p:nvSpPr>
          <p:spPr>
            <a:xfrm flipH="1" rot="10800000">
              <a:off x="8173720" y="3289935"/>
              <a:ext cx="335280" cy="326390"/>
            </a:xfrm>
            <a:prstGeom prst="star4">
              <a:avLst>
                <a:gd fmla="val 12500" name="adj"/>
              </a:avLst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 flipH="1" rot="10800000">
              <a:off x="8526780" y="3333115"/>
              <a:ext cx="246380" cy="24003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13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614" name="Google Shape;614;p13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15" name="Google Shape;61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16" name="Google Shape;61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7" name="Google Shape;61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8" name="Google Shape;61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9" name="Google Shape;61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0" name="Google Shape;62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1" name="Google Shape;62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2" name="Google Shape;62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3" name="Google Shape;62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4" name="Google Shape;62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25" name="Google Shape;62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6" name="Google Shape;62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7" name="Google Shape;62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8" name="Google Shape;62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9" name="Google Shape;62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0" name="Google Shape;63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1" name="Google Shape;63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2" name="Google Shape;63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3" name="Google Shape;63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34" name="Google Shape;634;p13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35" name="Google Shape;63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36" name="Google Shape;63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7" name="Google Shape;63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8" name="Google Shape;63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9" name="Google Shape;63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0" name="Google Shape;64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1" name="Google Shape;64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2" name="Google Shape;64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3" name="Google Shape;64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4" name="Google Shape;64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45" name="Google Shape;64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46" name="Google Shape;64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7" name="Google Shape;64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8" name="Google Shape;64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9" name="Google Shape;64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0" name="Google Shape;65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1" name="Google Shape;65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2" name="Google Shape;65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3" name="Google Shape;65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54" name="Google Shape;654;p13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55" name="Google Shape;65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56" name="Google Shape;65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7" name="Google Shape;65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8" name="Google Shape;65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9" name="Google Shape;65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0" name="Google Shape;66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1" name="Google Shape;66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2" name="Google Shape;66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3" name="Google Shape;66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4" name="Google Shape;66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65" name="Google Shape;66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66" name="Google Shape;66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7" name="Google Shape;66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8" name="Google Shape;66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9" name="Google Shape;66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0" name="Google Shape;67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1" name="Google Shape;67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2" name="Google Shape;67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3" name="Google Shape;67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74" name="Google Shape;674;p13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75" name="Google Shape;67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76" name="Google Shape;67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7" name="Google Shape;67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8" name="Google Shape;67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9" name="Google Shape;67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0" name="Google Shape;68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1" name="Google Shape;68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2" name="Google Shape;68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3" name="Google Shape;68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4" name="Google Shape;68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85" name="Google Shape;68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86" name="Google Shape;68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7" name="Google Shape;68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8" name="Google Shape;68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9" name="Google Shape;68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0" name="Google Shape;69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1" name="Google Shape;69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2" name="Google Shape;69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3" name="Google Shape;69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694" name="Google Shape;694;p13"/>
          <p:cNvSpPr/>
          <p:nvPr/>
        </p:nvSpPr>
        <p:spPr>
          <a:xfrm>
            <a:off x="540475" y="1455200"/>
            <a:ext cx="8063700" cy="33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3"/>
          <p:cNvSpPr txBox="1"/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/>
        </p:txBody>
      </p:sp>
      <p:sp>
        <p:nvSpPr>
          <p:cNvPr id="696" name="Google Shape;696;p13"/>
          <p:cNvSpPr txBox="1"/>
          <p:nvPr>
            <p:ph idx="1" type="subTitle"/>
          </p:nvPr>
        </p:nvSpPr>
        <p:spPr>
          <a:xfrm>
            <a:off x="1560930" y="1560781"/>
            <a:ext cx="28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97" name="Google Shape;697;p13"/>
          <p:cNvSpPr txBox="1"/>
          <p:nvPr>
            <p:ph idx="2" type="subTitle"/>
          </p:nvPr>
        </p:nvSpPr>
        <p:spPr>
          <a:xfrm>
            <a:off x="1560930" y="1926486"/>
            <a:ext cx="2215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3"/>
          <p:cNvSpPr txBox="1"/>
          <p:nvPr>
            <p:ph idx="3" type="subTitle"/>
          </p:nvPr>
        </p:nvSpPr>
        <p:spPr>
          <a:xfrm>
            <a:off x="1560930" y="2600306"/>
            <a:ext cx="28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99" name="Google Shape;699;p13"/>
          <p:cNvSpPr txBox="1"/>
          <p:nvPr>
            <p:ph idx="4" type="subTitle"/>
          </p:nvPr>
        </p:nvSpPr>
        <p:spPr>
          <a:xfrm>
            <a:off x="1560930" y="2966011"/>
            <a:ext cx="2215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13"/>
          <p:cNvSpPr txBox="1"/>
          <p:nvPr>
            <p:ph idx="5" type="subTitle"/>
          </p:nvPr>
        </p:nvSpPr>
        <p:spPr>
          <a:xfrm>
            <a:off x="1560930" y="3639831"/>
            <a:ext cx="28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01" name="Google Shape;701;p13"/>
          <p:cNvSpPr txBox="1"/>
          <p:nvPr>
            <p:ph idx="6" type="subTitle"/>
          </p:nvPr>
        </p:nvSpPr>
        <p:spPr>
          <a:xfrm>
            <a:off x="1560930" y="4005536"/>
            <a:ext cx="2215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3"/>
          <p:cNvSpPr txBox="1"/>
          <p:nvPr>
            <p:ph idx="7" type="subTitle"/>
          </p:nvPr>
        </p:nvSpPr>
        <p:spPr>
          <a:xfrm flipH="1">
            <a:off x="4745922" y="1560781"/>
            <a:ext cx="28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03" name="Google Shape;703;p13"/>
          <p:cNvSpPr txBox="1"/>
          <p:nvPr>
            <p:ph idx="8" type="subTitle"/>
          </p:nvPr>
        </p:nvSpPr>
        <p:spPr>
          <a:xfrm flipH="1">
            <a:off x="5365422" y="1926486"/>
            <a:ext cx="2215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13"/>
          <p:cNvSpPr txBox="1"/>
          <p:nvPr>
            <p:ph idx="9" type="subTitle"/>
          </p:nvPr>
        </p:nvSpPr>
        <p:spPr>
          <a:xfrm flipH="1">
            <a:off x="4745922" y="2600306"/>
            <a:ext cx="28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05" name="Google Shape;705;p13"/>
          <p:cNvSpPr txBox="1"/>
          <p:nvPr>
            <p:ph idx="13" type="subTitle"/>
          </p:nvPr>
        </p:nvSpPr>
        <p:spPr>
          <a:xfrm flipH="1">
            <a:off x="5365422" y="2966011"/>
            <a:ext cx="2215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3"/>
          <p:cNvSpPr txBox="1"/>
          <p:nvPr>
            <p:ph idx="14" type="subTitle"/>
          </p:nvPr>
        </p:nvSpPr>
        <p:spPr>
          <a:xfrm flipH="1">
            <a:off x="4745922" y="3639831"/>
            <a:ext cx="28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07" name="Google Shape;707;p13"/>
          <p:cNvSpPr txBox="1"/>
          <p:nvPr>
            <p:ph idx="15" type="subTitle"/>
          </p:nvPr>
        </p:nvSpPr>
        <p:spPr>
          <a:xfrm flipH="1">
            <a:off x="5365422" y="4005536"/>
            <a:ext cx="2215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13"/>
          <p:cNvSpPr txBox="1"/>
          <p:nvPr>
            <p:ph hasCustomPrompt="1" idx="16" type="title"/>
          </p:nvPr>
        </p:nvSpPr>
        <p:spPr>
          <a:xfrm>
            <a:off x="682899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17" type="title"/>
          </p:nvPr>
        </p:nvSpPr>
        <p:spPr>
          <a:xfrm>
            <a:off x="682882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18" type="title"/>
          </p:nvPr>
        </p:nvSpPr>
        <p:spPr>
          <a:xfrm>
            <a:off x="682882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19" type="title"/>
          </p:nvPr>
        </p:nvSpPr>
        <p:spPr>
          <a:xfrm>
            <a:off x="7611818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20" type="title"/>
          </p:nvPr>
        </p:nvSpPr>
        <p:spPr>
          <a:xfrm>
            <a:off x="7611818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21" type="title"/>
          </p:nvPr>
        </p:nvSpPr>
        <p:spPr>
          <a:xfrm>
            <a:off x="7611818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solidFill>
          <a:schemeClr val="dk1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14"/>
          <p:cNvGrpSpPr/>
          <p:nvPr/>
        </p:nvGrpSpPr>
        <p:grpSpPr>
          <a:xfrm>
            <a:off x="-35560" y="-31750"/>
            <a:ext cx="9214485" cy="5207000"/>
            <a:chOff x="-35560" y="-31750"/>
            <a:chExt cx="9214485" cy="5207000"/>
          </a:xfrm>
        </p:grpSpPr>
        <p:grpSp>
          <p:nvGrpSpPr>
            <p:cNvPr id="716" name="Google Shape;716;p14"/>
            <p:cNvGrpSpPr/>
            <p:nvPr/>
          </p:nvGrpSpPr>
          <p:grpSpPr>
            <a:xfrm>
              <a:off x="-35560" y="-31750"/>
              <a:ext cx="4607560" cy="2603500"/>
              <a:chOff x="-35560" y="-31750"/>
              <a:chExt cx="4607560" cy="2603500"/>
            </a:xfrm>
          </p:grpSpPr>
          <p:grpSp>
            <p:nvGrpSpPr>
              <p:cNvPr id="717" name="Google Shape;717;p14"/>
              <p:cNvGrpSpPr/>
              <p:nvPr/>
            </p:nvGrpSpPr>
            <p:grpSpPr>
              <a:xfrm>
                <a:off x="-35560" y="-31750"/>
                <a:ext cx="4607560" cy="2602230"/>
                <a:chOff x="-35560" y="-31750"/>
                <a:chExt cx="4607560" cy="2602230"/>
              </a:xfrm>
            </p:grpSpPr>
            <p:cxnSp>
              <p:nvCxnSpPr>
                <p:cNvPr id="718" name="Google Shape;718;p14"/>
                <p:cNvCxnSpPr/>
                <p:nvPr/>
              </p:nvCxnSpPr>
              <p:spPr>
                <a:xfrm>
                  <a:off x="-35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9" name="Google Shape;719;p14"/>
                <p:cNvCxnSpPr/>
                <p:nvPr/>
              </p:nvCxnSpPr>
              <p:spPr>
                <a:xfrm>
                  <a:off x="54038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0" name="Google Shape;720;p14"/>
                <p:cNvCxnSpPr/>
                <p:nvPr/>
              </p:nvCxnSpPr>
              <p:spPr>
                <a:xfrm>
                  <a:off x="111633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1" name="Google Shape;721;p14"/>
                <p:cNvCxnSpPr/>
                <p:nvPr/>
              </p:nvCxnSpPr>
              <p:spPr>
                <a:xfrm>
                  <a:off x="169227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2" name="Google Shape;722;p14"/>
                <p:cNvCxnSpPr/>
                <p:nvPr/>
              </p:nvCxnSpPr>
              <p:spPr>
                <a:xfrm>
                  <a:off x="226822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3" name="Google Shape;723;p14"/>
                <p:cNvCxnSpPr/>
                <p:nvPr/>
              </p:nvCxnSpPr>
              <p:spPr>
                <a:xfrm>
                  <a:off x="284416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4" name="Google Shape;724;p14"/>
                <p:cNvCxnSpPr/>
                <p:nvPr/>
              </p:nvCxnSpPr>
              <p:spPr>
                <a:xfrm>
                  <a:off x="342011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5" name="Google Shape;725;p14"/>
                <p:cNvCxnSpPr/>
                <p:nvPr/>
              </p:nvCxnSpPr>
              <p:spPr>
                <a:xfrm>
                  <a:off x="399605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6" name="Google Shape;726;p14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27" name="Google Shape;727;p14"/>
              <p:cNvGrpSpPr/>
              <p:nvPr/>
            </p:nvGrpSpPr>
            <p:grpSpPr>
              <a:xfrm>
                <a:off x="-35560" y="-31750"/>
                <a:ext cx="4607560" cy="2603500"/>
                <a:chOff x="-35560" y="-31750"/>
                <a:chExt cx="4607560" cy="2603500"/>
              </a:xfrm>
            </p:grpSpPr>
            <p:cxnSp>
              <p:nvCxnSpPr>
                <p:cNvPr id="728" name="Google Shape;728;p14"/>
                <p:cNvCxnSpPr/>
                <p:nvPr/>
              </p:nvCxnSpPr>
              <p:spPr>
                <a:xfrm>
                  <a:off x="-3556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9" name="Google Shape;729;p14"/>
                <p:cNvCxnSpPr/>
                <p:nvPr/>
              </p:nvCxnSpPr>
              <p:spPr>
                <a:xfrm>
                  <a:off x="-3556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0" name="Google Shape;730;p14"/>
                <p:cNvCxnSpPr/>
                <p:nvPr/>
              </p:nvCxnSpPr>
              <p:spPr>
                <a:xfrm>
                  <a:off x="-3556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1" name="Google Shape;731;p14"/>
                <p:cNvCxnSpPr/>
                <p:nvPr/>
              </p:nvCxnSpPr>
              <p:spPr>
                <a:xfrm>
                  <a:off x="-3556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2" name="Google Shape;732;p14"/>
                <p:cNvCxnSpPr/>
                <p:nvPr/>
              </p:nvCxnSpPr>
              <p:spPr>
                <a:xfrm>
                  <a:off x="-3556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3" name="Google Shape;733;p14"/>
                <p:cNvCxnSpPr/>
                <p:nvPr/>
              </p:nvCxnSpPr>
              <p:spPr>
                <a:xfrm>
                  <a:off x="-3556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4" name="Google Shape;734;p14"/>
                <p:cNvCxnSpPr/>
                <p:nvPr/>
              </p:nvCxnSpPr>
              <p:spPr>
                <a:xfrm>
                  <a:off x="-3556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5" name="Google Shape;735;p14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36" name="Google Shape;736;p14"/>
            <p:cNvGrpSpPr/>
            <p:nvPr/>
          </p:nvGrpSpPr>
          <p:grpSpPr>
            <a:xfrm>
              <a:off x="4572000" y="-31750"/>
              <a:ext cx="4607560" cy="2603500"/>
              <a:chOff x="4572000" y="-31750"/>
              <a:chExt cx="4607560" cy="2603500"/>
            </a:xfrm>
          </p:grpSpPr>
          <p:grpSp>
            <p:nvGrpSpPr>
              <p:cNvPr id="737" name="Google Shape;737;p14"/>
              <p:cNvGrpSpPr/>
              <p:nvPr/>
            </p:nvGrpSpPr>
            <p:grpSpPr>
              <a:xfrm>
                <a:off x="4572000" y="-31750"/>
                <a:ext cx="4607560" cy="2602230"/>
                <a:chOff x="4572000" y="-31750"/>
                <a:chExt cx="4607560" cy="2602230"/>
              </a:xfrm>
            </p:grpSpPr>
            <p:cxnSp>
              <p:nvCxnSpPr>
                <p:cNvPr id="738" name="Google Shape;738;p14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9" name="Google Shape;739;p14"/>
                <p:cNvCxnSpPr/>
                <p:nvPr/>
              </p:nvCxnSpPr>
              <p:spPr>
                <a:xfrm>
                  <a:off x="514794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0" name="Google Shape;740;p14"/>
                <p:cNvCxnSpPr/>
                <p:nvPr/>
              </p:nvCxnSpPr>
              <p:spPr>
                <a:xfrm>
                  <a:off x="572389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1" name="Google Shape;741;p14"/>
                <p:cNvCxnSpPr/>
                <p:nvPr/>
              </p:nvCxnSpPr>
              <p:spPr>
                <a:xfrm>
                  <a:off x="629983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2" name="Google Shape;742;p14"/>
                <p:cNvCxnSpPr/>
                <p:nvPr/>
              </p:nvCxnSpPr>
              <p:spPr>
                <a:xfrm>
                  <a:off x="687578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3" name="Google Shape;743;p14"/>
                <p:cNvCxnSpPr/>
                <p:nvPr/>
              </p:nvCxnSpPr>
              <p:spPr>
                <a:xfrm>
                  <a:off x="745172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4" name="Google Shape;744;p14"/>
                <p:cNvCxnSpPr/>
                <p:nvPr/>
              </p:nvCxnSpPr>
              <p:spPr>
                <a:xfrm>
                  <a:off x="802767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5" name="Google Shape;745;p14"/>
                <p:cNvCxnSpPr/>
                <p:nvPr/>
              </p:nvCxnSpPr>
              <p:spPr>
                <a:xfrm>
                  <a:off x="860361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6" name="Google Shape;746;p14"/>
                <p:cNvCxnSpPr/>
                <p:nvPr/>
              </p:nvCxnSpPr>
              <p:spPr>
                <a:xfrm>
                  <a:off x="9179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47" name="Google Shape;747;p14"/>
              <p:cNvGrpSpPr/>
              <p:nvPr/>
            </p:nvGrpSpPr>
            <p:grpSpPr>
              <a:xfrm>
                <a:off x="4572000" y="-31750"/>
                <a:ext cx="4607560" cy="2603500"/>
                <a:chOff x="4572000" y="-31750"/>
                <a:chExt cx="4607560" cy="2603500"/>
              </a:xfrm>
            </p:grpSpPr>
            <p:cxnSp>
              <p:nvCxnSpPr>
                <p:cNvPr id="748" name="Google Shape;748;p14"/>
                <p:cNvCxnSpPr/>
                <p:nvPr/>
              </p:nvCxnSpPr>
              <p:spPr>
                <a:xfrm>
                  <a:off x="457200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9" name="Google Shape;749;p14"/>
                <p:cNvCxnSpPr/>
                <p:nvPr/>
              </p:nvCxnSpPr>
              <p:spPr>
                <a:xfrm>
                  <a:off x="457200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0" name="Google Shape;750;p14"/>
                <p:cNvCxnSpPr/>
                <p:nvPr/>
              </p:nvCxnSpPr>
              <p:spPr>
                <a:xfrm>
                  <a:off x="457200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1" name="Google Shape;751;p14"/>
                <p:cNvCxnSpPr/>
                <p:nvPr/>
              </p:nvCxnSpPr>
              <p:spPr>
                <a:xfrm>
                  <a:off x="457200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2" name="Google Shape;752;p14"/>
                <p:cNvCxnSpPr/>
                <p:nvPr/>
              </p:nvCxnSpPr>
              <p:spPr>
                <a:xfrm>
                  <a:off x="457200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3" name="Google Shape;753;p14"/>
                <p:cNvCxnSpPr/>
                <p:nvPr/>
              </p:nvCxnSpPr>
              <p:spPr>
                <a:xfrm>
                  <a:off x="457200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4" name="Google Shape;754;p14"/>
                <p:cNvCxnSpPr/>
                <p:nvPr/>
              </p:nvCxnSpPr>
              <p:spPr>
                <a:xfrm>
                  <a:off x="457200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5" name="Google Shape;755;p14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56" name="Google Shape;756;p14"/>
            <p:cNvGrpSpPr/>
            <p:nvPr/>
          </p:nvGrpSpPr>
          <p:grpSpPr>
            <a:xfrm>
              <a:off x="-35560" y="2571750"/>
              <a:ext cx="4607560" cy="2603500"/>
              <a:chOff x="-35560" y="2571750"/>
              <a:chExt cx="4607560" cy="2603500"/>
            </a:xfrm>
          </p:grpSpPr>
          <p:grpSp>
            <p:nvGrpSpPr>
              <p:cNvPr id="757" name="Google Shape;757;p14"/>
              <p:cNvGrpSpPr/>
              <p:nvPr/>
            </p:nvGrpSpPr>
            <p:grpSpPr>
              <a:xfrm>
                <a:off x="-35560" y="2571750"/>
                <a:ext cx="4607560" cy="2602230"/>
                <a:chOff x="-35560" y="2571750"/>
                <a:chExt cx="4607560" cy="2602230"/>
              </a:xfrm>
            </p:grpSpPr>
            <p:cxnSp>
              <p:nvCxnSpPr>
                <p:cNvPr id="758" name="Google Shape;758;p14"/>
                <p:cNvCxnSpPr/>
                <p:nvPr/>
              </p:nvCxnSpPr>
              <p:spPr>
                <a:xfrm>
                  <a:off x="-35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9" name="Google Shape;759;p14"/>
                <p:cNvCxnSpPr/>
                <p:nvPr/>
              </p:nvCxnSpPr>
              <p:spPr>
                <a:xfrm>
                  <a:off x="54038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0" name="Google Shape;760;p14"/>
                <p:cNvCxnSpPr/>
                <p:nvPr/>
              </p:nvCxnSpPr>
              <p:spPr>
                <a:xfrm>
                  <a:off x="111633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1" name="Google Shape;761;p14"/>
                <p:cNvCxnSpPr/>
                <p:nvPr/>
              </p:nvCxnSpPr>
              <p:spPr>
                <a:xfrm>
                  <a:off x="169227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2" name="Google Shape;762;p14"/>
                <p:cNvCxnSpPr/>
                <p:nvPr/>
              </p:nvCxnSpPr>
              <p:spPr>
                <a:xfrm>
                  <a:off x="226822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3" name="Google Shape;763;p14"/>
                <p:cNvCxnSpPr/>
                <p:nvPr/>
              </p:nvCxnSpPr>
              <p:spPr>
                <a:xfrm>
                  <a:off x="284416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4" name="Google Shape;764;p14"/>
                <p:cNvCxnSpPr/>
                <p:nvPr/>
              </p:nvCxnSpPr>
              <p:spPr>
                <a:xfrm>
                  <a:off x="342011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5" name="Google Shape;765;p14"/>
                <p:cNvCxnSpPr/>
                <p:nvPr/>
              </p:nvCxnSpPr>
              <p:spPr>
                <a:xfrm>
                  <a:off x="399605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6" name="Google Shape;766;p14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67" name="Google Shape;767;p14"/>
              <p:cNvGrpSpPr/>
              <p:nvPr/>
            </p:nvGrpSpPr>
            <p:grpSpPr>
              <a:xfrm>
                <a:off x="-35560" y="2571750"/>
                <a:ext cx="4607560" cy="2603500"/>
                <a:chOff x="-35560" y="2571750"/>
                <a:chExt cx="4607560" cy="2603500"/>
              </a:xfrm>
            </p:grpSpPr>
            <p:cxnSp>
              <p:nvCxnSpPr>
                <p:cNvPr id="768" name="Google Shape;768;p14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9" name="Google Shape;769;p14"/>
                <p:cNvCxnSpPr/>
                <p:nvPr/>
              </p:nvCxnSpPr>
              <p:spPr>
                <a:xfrm>
                  <a:off x="-3556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0" name="Google Shape;770;p14"/>
                <p:cNvCxnSpPr/>
                <p:nvPr/>
              </p:nvCxnSpPr>
              <p:spPr>
                <a:xfrm>
                  <a:off x="-3556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1" name="Google Shape;771;p14"/>
                <p:cNvCxnSpPr/>
                <p:nvPr/>
              </p:nvCxnSpPr>
              <p:spPr>
                <a:xfrm>
                  <a:off x="-3556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2" name="Google Shape;772;p14"/>
                <p:cNvCxnSpPr/>
                <p:nvPr/>
              </p:nvCxnSpPr>
              <p:spPr>
                <a:xfrm>
                  <a:off x="-3556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3" name="Google Shape;773;p14"/>
                <p:cNvCxnSpPr/>
                <p:nvPr/>
              </p:nvCxnSpPr>
              <p:spPr>
                <a:xfrm>
                  <a:off x="-3556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4" name="Google Shape;774;p14"/>
                <p:cNvCxnSpPr/>
                <p:nvPr/>
              </p:nvCxnSpPr>
              <p:spPr>
                <a:xfrm>
                  <a:off x="-3556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5" name="Google Shape;775;p14"/>
                <p:cNvCxnSpPr/>
                <p:nvPr/>
              </p:nvCxnSpPr>
              <p:spPr>
                <a:xfrm>
                  <a:off x="-3556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76" name="Google Shape;776;p14"/>
            <p:cNvGrpSpPr/>
            <p:nvPr/>
          </p:nvGrpSpPr>
          <p:grpSpPr>
            <a:xfrm>
              <a:off x="4572000" y="2571750"/>
              <a:ext cx="4607560" cy="2603500"/>
              <a:chOff x="4572000" y="2571750"/>
              <a:chExt cx="4607560" cy="2603500"/>
            </a:xfrm>
          </p:grpSpPr>
          <p:grpSp>
            <p:nvGrpSpPr>
              <p:cNvPr id="777" name="Google Shape;777;p14"/>
              <p:cNvGrpSpPr/>
              <p:nvPr/>
            </p:nvGrpSpPr>
            <p:grpSpPr>
              <a:xfrm>
                <a:off x="4572000" y="2571750"/>
                <a:ext cx="4607560" cy="2602230"/>
                <a:chOff x="4572000" y="2571750"/>
                <a:chExt cx="4607560" cy="2602230"/>
              </a:xfrm>
            </p:grpSpPr>
            <p:cxnSp>
              <p:nvCxnSpPr>
                <p:cNvPr id="778" name="Google Shape;778;p14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9" name="Google Shape;779;p14"/>
                <p:cNvCxnSpPr/>
                <p:nvPr/>
              </p:nvCxnSpPr>
              <p:spPr>
                <a:xfrm>
                  <a:off x="514794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0" name="Google Shape;780;p14"/>
                <p:cNvCxnSpPr/>
                <p:nvPr/>
              </p:nvCxnSpPr>
              <p:spPr>
                <a:xfrm>
                  <a:off x="572389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1" name="Google Shape;781;p14"/>
                <p:cNvCxnSpPr/>
                <p:nvPr/>
              </p:nvCxnSpPr>
              <p:spPr>
                <a:xfrm>
                  <a:off x="629983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2" name="Google Shape;782;p14"/>
                <p:cNvCxnSpPr/>
                <p:nvPr/>
              </p:nvCxnSpPr>
              <p:spPr>
                <a:xfrm>
                  <a:off x="687578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3" name="Google Shape;783;p14"/>
                <p:cNvCxnSpPr/>
                <p:nvPr/>
              </p:nvCxnSpPr>
              <p:spPr>
                <a:xfrm>
                  <a:off x="745172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4" name="Google Shape;784;p14"/>
                <p:cNvCxnSpPr/>
                <p:nvPr/>
              </p:nvCxnSpPr>
              <p:spPr>
                <a:xfrm>
                  <a:off x="802767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5" name="Google Shape;785;p14"/>
                <p:cNvCxnSpPr/>
                <p:nvPr/>
              </p:nvCxnSpPr>
              <p:spPr>
                <a:xfrm>
                  <a:off x="860361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6" name="Google Shape;786;p14"/>
                <p:cNvCxnSpPr/>
                <p:nvPr/>
              </p:nvCxnSpPr>
              <p:spPr>
                <a:xfrm>
                  <a:off x="9179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87" name="Google Shape;787;p14"/>
              <p:cNvGrpSpPr/>
              <p:nvPr/>
            </p:nvGrpSpPr>
            <p:grpSpPr>
              <a:xfrm>
                <a:off x="4572000" y="2571750"/>
                <a:ext cx="4607560" cy="2603500"/>
                <a:chOff x="4572000" y="2571750"/>
                <a:chExt cx="4607560" cy="2603500"/>
              </a:xfrm>
            </p:grpSpPr>
            <p:cxnSp>
              <p:nvCxnSpPr>
                <p:cNvPr id="788" name="Google Shape;788;p14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9" name="Google Shape;789;p14"/>
                <p:cNvCxnSpPr/>
                <p:nvPr/>
              </p:nvCxnSpPr>
              <p:spPr>
                <a:xfrm>
                  <a:off x="457200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0" name="Google Shape;790;p14"/>
                <p:cNvCxnSpPr/>
                <p:nvPr/>
              </p:nvCxnSpPr>
              <p:spPr>
                <a:xfrm>
                  <a:off x="457200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1" name="Google Shape;791;p14"/>
                <p:cNvCxnSpPr/>
                <p:nvPr/>
              </p:nvCxnSpPr>
              <p:spPr>
                <a:xfrm>
                  <a:off x="457200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2" name="Google Shape;792;p14"/>
                <p:cNvCxnSpPr/>
                <p:nvPr/>
              </p:nvCxnSpPr>
              <p:spPr>
                <a:xfrm>
                  <a:off x="457200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3" name="Google Shape;793;p14"/>
                <p:cNvCxnSpPr/>
                <p:nvPr/>
              </p:nvCxnSpPr>
              <p:spPr>
                <a:xfrm>
                  <a:off x="457200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4" name="Google Shape;794;p14"/>
                <p:cNvCxnSpPr/>
                <p:nvPr/>
              </p:nvCxnSpPr>
              <p:spPr>
                <a:xfrm>
                  <a:off x="457200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5" name="Google Shape;795;p14"/>
                <p:cNvCxnSpPr/>
                <p:nvPr/>
              </p:nvCxnSpPr>
              <p:spPr>
                <a:xfrm>
                  <a:off x="457200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796" name="Google Shape;796;p14"/>
          <p:cNvSpPr txBox="1"/>
          <p:nvPr>
            <p:ph idx="1" type="subTitle"/>
          </p:nvPr>
        </p:nvSpPr>
        <p:spPr>
          <a:xfrm>
            <a:off x="2250440" y="1814830"/>
            <a:ext cx="4642485" cy="1039495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4"/>
          <p:cNvSpPr txBox="1"/>
          <p:nvPr>
            <p:ph idx="2" type="subTitle"/>
          </p:nvPr>
        </p:nvSpPr>
        <p:spPr>
          <a:xfrm>
            <a:off x="3184525" y="2855595"/>
            <a:ext cx="2774950" cy="46863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grpSp>
        <p:nvGrpSpPr>
          <p:cNvPr id="798" name="Google Shape;798;p14"/>
          <p:cNvGrpSpPr/>
          <p:nvPr/>
        </p:nvGrpSpPr>
        <p:grpSpPr>
          <a:xfrm>
            <a:off x="546100" y="330835"/>
            <a:ext cx="1151255" cy="602615"/>
            <a:chOff x="546100" y="330835"/>
            <a:chExt cx="1151255" cy="602615"/>
          </a:xfrm>
        </p:grpSpPr>
        <p:sp>
          <p:nvSpPr>
            <p:cNvPr id="799" name="Google Shape;799;p14"/>
            <p:cNvSpPr/>
            <p:nvPr/>
          </p:nvSpPr>
          <p:spPr>
            <a:xfrm>
              <a:off x="546100" y="330835"/>
              <a:ext cx="602615" cy="602615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682625" y="330835"/>
              <a:ext cx="602615" cy="602615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819785" y="330835"/>
              <a:ext cx="602615" cy="602615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956945" y="330835"/>
              <a:ext cx="602615" cy="602615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1094105" y="330835"/>
              <a:ext cx="602615" cy="602615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14"/>
          <p:cNvSpPr/>
          <p:nvPr/>
        </p:nvSpPr>
        <p:spPr>
          <a:xfrm>
            <a:off x="7275830" y="166370"/>
            <a:ext cx="337185" cy="32893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15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807" name="Google Shape;807;p15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808" name="Google Shape;808;p1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809" name="Google Shape;809;p1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0" name="Google Shape;810;p1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1" name="Google Shape;811;p1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2" name="Google Shape;812;p1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3" name="Google Shape;813;p1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4" name="Google Shape;814;p1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5" name="Google Shape;815;p1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6" name="Google Shape;816;p1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7" name="Google Shape;817;p1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18" name="Google Shape;818;p1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19" name="Google Shape;819;p1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0" name="Google Shape;820;p1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1" name="Google Shape;821;p1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2" name="Google Shape;822;p1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3" name="Google Shape;823;p1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4" name="Google Shape;824;p1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5" name="Google Shape;825;p1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6" name="Google Shape;826;p1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27" name="Google Shape;827;p15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828" name="Google Shape;828;p1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829" name="Google Shape;829;p1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0" name="Google Shape;830;p1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1" name="Google Shape;831;p1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2" name="Google Shape;832;p1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3" name="Google Shape;833;p1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4" name="Google Shape;834;p1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5" name="Google Shape;835;p1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6" name="Google Shape;836;p1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7" name="Google Shape;837;p1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38" name="Google Shape;838;p1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39" name="Google Shape;839;p1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0" name="Google Shape;840;p1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1" name="Google Shape;841;p1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2" name="Google Shape;842;p1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3" name="Google Shape;843;p1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4" name="Google Shape;844;p1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5" name="Google Shape;845;p1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6" name="Google Shape;846;p1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47" name="Google Shape;847;p15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848" name="Google Shape;848;p1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849" name="Google Shape;849;p1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0" name="Google Shape;850;p1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1" name="Google Shape;851;p1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2" name="Google Shape;852;p1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3" name="Google Shape;853;p1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4" name="Google Shape;854;p1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5" name="Google Shape;855;p1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6" name="Google Shape;856;p1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7" name="Google Shape;857;p1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58" name="Google Shape;858;p1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59" name="Google Shape;859;p1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0" name="Google Shape;860;p1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1" name="Google Shape;861;p1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2" name="Google Shape;862;p1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3" name="Google Shape;863;p1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4" name="Google Shape;864;p1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5" name="Google Shape;865;p1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6" name="Google Shape;866;p1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67" name="Google Shape;867;p15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868" name="Google Shape;868;p1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869" name="Google Shape;869;p1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0" name="Google Shape;870;p1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1" name="Google Shape;871;p1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2" name="Google Shape;872;p1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3" name="Google Shape;873;p1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4" name="Google Shape;874;p1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5" name="Google Shape;875;p1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6" name="Google Shape;876;p1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7" name="Google Shape;877;p1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78" name="Google Shape;878;p1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79" name="Google Shape;879;p1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0" name="Google Shape;880;p1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1" name="Google Shape;881;p1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2" name="Google Shape;882;p1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3" name="Google Shape;883;p1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4" name="Google Shape;884;p1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5" name="Google Shape;885;p1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6" name="Google Shape;886;p1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887" name="Google Shape;887;p15"/>
          <p:cNvSpPr txBox="1"/>
          <p:nvPr>
            <p:ph type="title"/>
          </p:nvPr>
        </p:nvSpPr>
        <p:spPr>
          <a:xfrm>
            <a:off x="537400" y="339325"/>
            <a:ext cx="80649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  <p:sp>
        <p:nvSpPr>
          <p:cNvPr id="888" name="Google Shape;888;p15"/>
          <p:cNvSpPr txBox="1"/>
          <p:nvPr>
            <p:ph idx="1" type="subTitle"/>
          </p:nvPr>
        </p:nvSpPr>
        <p:spPr>
          <a:xfrm>
            <a:off x="737800" y="3449950"/>
            <a:ext cx="19203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89" name="Google Shape;889;p15"/>
          <p:cNvSpPr txBox="1"/>
          <p:nvPr>
            <p:ph idx="2" type="subTitle"/>
          </p:nvPr>
        </p:nvSpPr>
        <p:spPr>
          <a:xfrm>
            <a:off x="737804" y="3781516"/>
            <a:ext cx="1920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15"/>
          <p:cNvSpPr txBox="1"/>
          <p:nvPr>
            <p:ph idx="3" type="subTitle"/>
          </p:nvPr>
        </p:nvSpPr>
        <p:spPr>
          <a:xfrm>
            <a:off x="6493600" y="3449950"/>
            <a:ext cx="19203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91" name="Google Shape;891;p15"/>
          <p:cNvSpPr txBox="1"/>
          <p:nvPr>
            <p:ph idx="4" type="subTitle"/>
          </p:nvPr>
        </p:nvSpPr>
        <p:spPr>
          <a:xfrm>
            <a:off x="6493605" y="3781514"/>
            <a:ext cx="1920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15"/>
          <p:cNvSpPr txBox="1"/>
          <p:nvPr>
            <p:ph idx="5" type="subTitle"/>
          </p:nvPr>
        </p:nvSpPr>
        <p:spPr>
          <a:xfrm>
            <a:off x="3616474" y="3449950"/>
            <a:ext cx="19203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93" name="Google Shape;893;p15"/>
          <p:cNvSpPr txBox="1"/>
          <p:nvPr>
            <p:ph idx="6" type="subTitle"/>
          </p:nvPr>
        </p:nvSpPr>
        <p:spPr>
          <a:xfrm>
            <a:off x="3615704" y="3781514"/>
            <a:ext cx="1920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4" name="Google Shape;894;p15"/>
          <p:cNvSpPr txBox="1"/>
          <p:nvPr>
            <p:ph hasCustomPrompt="1" idx="7" type="title"/>
          </p:nvPr>
        </p:nvSpPr>
        <p:spPr>
          <a:xfrm>
            <a:off x="737950" y="2883600"/>
            <a:ext cx="1920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5" name="Google Shape;895;p15"/>
          <p:cNvSpPr txBox="1"/>
          <p:nvPr>
            <p:ph hasCustomPrompt="1" idx="8" type="title"/>
          </p:nvPr>
        </p:nvSpPr>
        <p:spPr>
          <a:xfrm>
            <a:off x="3615700" y="2883625"/>
            <a:ext cx="1920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6" name="Google Shape;896;p15"/>
          <p:cNvSpPr txBox="1"/>
          <p:nvPr>
            <p:ph hasCustomPrompt="1" idx="9" type="title"/>
          </p:nvPr>
        </p:nvSpPr>
        <p:spPr>
          <a:xfrm>
            <a:off x="6493600" y="2883625"/>
            <a:ext cx="1920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16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899" name="Google Shape;899;p16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900" name="Google Shape;90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01" name="Google Shape;90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2" name="Google Shape;90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3" name="Google Shape;90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4" name="Google Shape;90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5" name="Google Shape;90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6" name="Google Shape;90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7" name="Google Shape;90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8" name="Google Shape;90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9" name="Google Shape;90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10" name="Google Shape;91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11" name="Google Shape;91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2" name="Google Shape;91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3" name="Google Shape;91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4" name="Google Shape;91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5" name="Google Shape;91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6" name="Google Shape;91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7" name="Google Shape;91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8" name="Google Shape;91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19" name="Google Shape;919;p16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920" name="Google Shape;92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21" name="Google Shape;92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2" name="Google Shape;92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3" name="Google Shape;92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4" name="Google Shape;92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5" name="Google Shape;92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6" name="Google Shape;92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7" name="Google Shape;92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8" name="Google Shape;92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9" name="Google Shape;92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30" name="Google Shape;93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31" name="Google Shape;93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2" name="Google Shape;93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3" name="Google Shape;93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4" name="Google Shape;93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5" name="Google Shape;93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6" name="Google Shape;93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7" name="Google Shape;93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8" name="Google Shape;93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39" name="Google Shape;939;p16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940" name="Google Shape;94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41" name="Google Shape;94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2" name="Google Shape;94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3" name="Google Shape;94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4" name="Google Shape;94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5" name="Google Shape;94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6" name="Google Shape;94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7" name="Google Shape;94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8" name="Google Shape;94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9" name="Google Shape;94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50" name="Google Shape;95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51" name="Google Shape;95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2" name="Google Shape;95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3" name="Google Shape;95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4" name="Google Shape;95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5" name="Google Shape;95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6" name="Google Shape;95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7" name="Google Shape;95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8" name="Google Shape;95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59" name="Google Shape;959;p16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960" name="Google Shape;96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61" name="Google Shape;96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2" name="Google Shape;96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3" name="Google Shape;96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4" name="Google Shape;96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5" name="Google Shape;96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6" name="Google Shape;96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7" name="Google Shape;96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8" name="Google Shape;96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9" name="Google Shape;96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70" name="Google Shape;97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71" name="Google Shape;97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2" name="Google Shape;97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3" name="Google Shape;97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4" name="Google Shape;97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5" name="Google Shape;97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6" name="Google Shape;97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7" name="Google Shape;97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8" name="Google Shape;97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979" name="Google Shape;979;p16"/>
          <p:cNvSpPr txBox="1"/>
          <p:nvPr>
            <p:ph idx="1" type="subTitle"/>
          </p:nvPr>
        </p:nvSpPr>
        <p:spPr>
          <a:xfrm>
            <a:off x="713225" y="1543477"/>
            <a:ext cx="3749100" cy="4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980" name="Google Shape;980;p16"/>
          <p:cNvSpPr txBox="1"/>
          <p:nvPr>
            <p:ph idx="2" type="subTitle"/>
          </p:nvPr>
        </p:nvSpPr>
        <p:spPr>
          <a:xfrm>
            <a:off x="713214" y="1877951"/>
            <a:ext cx="3749100" cy="9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p16"/>
          <p:cNvSpPr txBox="1"/>
          <p:nvPr>
            <p:ph idx="3" type="subTitle"/>
          </p:nvPr>
        </p:nvSpPr>
        <p:spPr>
          <a:xfrm>
            <a:off x="2697450" y="3039978"/>
            <a:ext cx="3749100" cy="4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982" name="Google Shape;982;p16"/>
          <p:cNvSpPr txBox="1"/>
          <p:nvPr>
            <p:ph idx="4" type="subTitle"/>
          </p:nvPr>
        </p:nvSpPr>
        <p:spPr>
          <a:xfrm>
            <a:off x="2697450" y="3378023"/>
            <a:ext cx="37491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16"/>
          <p:cNvSpPr txBox="1"/>
          <p:nvPr>
            <p:ph idx="5" type="subTitle"/>
          </p:nvPr>
        </p:nvSpPr>
        <p:spPr>
          <a:xfrm>
            <a:off x="4681685" y="1543477"/>
            <a:ext cx="3749100" cy="4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984" name="Google Shape;984;p16"/>
          <p:cNvSpPr txBox="1"/>
          <p:nvPr>
            <p:ph idx="6" type="subTitle"/>
          </p:nvPr>
        </p:nvSpPr>
        <p:spPr>
          <a:xfrm>
            <a:off x="4681686" y="1878701"/>
            <a:ext cx="37491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6"/>
          <p:cNvSpPr txBox="1"/>
          <p:nvPr>
            <p:ph type="title"/>
          </p:nvPr>
        </p:nvSpPr>
        <p:spPr>
          <a:xfrm>
            <a:off x="539496" y="342543"/>
            <a:ext cx="8064900" cy="74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/>
        </p:txBody>
      </p:sp>
      <p:sp>
        <p:nvSpPr>
          <p:cNvPr id="986" name="Google Shape;986;p16"/>
          <p:cNvSpPr/>
          <p:nvPr/>
        </p:nvSpPr>
        <p:spPr>
          <a:xfrm>
            <a:off x="4979394" y="4633665"/>
            <a:ext cx="338400" cy="3312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17"/>
          <p:cNvGrpSpPr/>
          <p:nvPr/>
        </p:nvGrpSpPr>
        <p:grpSpPr>
          <a:xfrm>
            <a:off x="-35560" y="-31750"/>
            <a:ext cx="9214485" cy="5207000"/>
            <a:chOff x="-35560" y="-31750"/>
            <a:chExt cx="9214485" cy="5207000"/>
          </a:xfrm>
        </p:grpSpPr>
        <p:grpSp>
          <p:nvGrpSpPr>
            <p:cNvPr id="989" name="Google Shape;989;p17"/>
            <p:cNvGrpSpPr/>
            <p:nvPr/>
          </p:nvGrpSpPr>
          <p:grpSpPr>
            <a:xfrm>
              <a:off x="-35560" y="-31750"/>
              <a:ext cx="4607560" cy="2603500"/>
              <a:chOff x="-35560" y="-31750"/>
              <a:chExt cx="4607560" cy="2603500"/>
            </a:xfrm>
          </p:grpSpPr>
          <p:grpSp>
            <p:nvGrpSpPr>
              <p:cNvPr id="990" name="Google Shape;990;p17"/>
              <p:cNvGrpSpPr/>
              <p:nvPr/>
            </p:nvGrpSpPr>
            <p:grpSpPr>
              <a:xfrm>
                <a:off x="-35560" y="-31750"/>
                <a:ext cx="4607560" cy="2602230"/>
                <a:chOff x="-35560" y="-31750"/>
                <a:chExt cx="4607560" cy="2602230"/>
              </a:xfrm>
            </p:grpSpPr>
            <p:cxnSp>
              <p:nvCxnSpPr>
                <p:cNvPr id="991" name="Google Shape;991;p17"/>
                <p:cNvCxnSpPr/>
                <p:nvPr/>
              </p:nvCxnSpPr>
              <p:spPr>
                <a:xfrm>
                  <a:off x="-35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2" name="Google Shape;992;p17"/>
                <p:cNvCxnSpPr/>
                <p:nvPr/>
              </p:nvCxnSpPr>
              <p:spPr>
                <a:xfrm>
                  <a:off x="54038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3" name="Google Shape;993;p17"/>
                <p:cNvCxnSpPr/>
                <p:nvPr/>
              </p:nvCxnSpPr>
              <p:spPr>
                <a:xfrm>
                  <a:off x="111633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4" name="Google Shape;994;p17"/>
                <p:cNvCxnSpPr/>
                <p:nvPr/>
              </p:nvCxnSpPr>
              <p:spPr>
                <a:xfrm>
                  <a:off x="169227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5" name="Google Shape;995;p17"/>
                <p:cNvCxnSpPr/>
                <p:nvPr/>
              </p:nvCxnSpPr>
              <p:spPr>
                <a:xfrm>
                  <a:off x="226822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6" name="Google Shape;996;p17"/>
                <p:cNvCxnSpPr/>
                <p:nvPr/>
              </p:nvCxnSpPr>
              <p:spPr>
                <a:xfrm>
                  <a:off x="284416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7" name="Google Shape;997;p17"/>
                <p:cNvCxnSpPr/>
                <p:nvPr/>
              </p:nvCxnSpPr>
              <p:spPr>
                <a:xfrm>
                  <a:off x="342011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8" name="Google Shape;998;p17"/>
                <p:cNvCxnSpPr/>
                <p:nvPr/>
              </p:nvCxnSpPr>
              <p:spPr>
                <a:xfrm>
                  <a:off x="399605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9" name="Google Shape;999;p17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00" name="Google Shape;1000;p17"/>
              <p:cNvGrpSpPr/>
              <p:nvPr/>
            </p:nvGrpSpPr>
            <p:grpSpPr>
              <a:xfrm>
                <a:off x="-35560" y="-31750"/>
                <a:ext cx="4607560" cy="2603500"/>
                <a:chOff x="-35560" y="-31750"/>
                <a:chExt cx="4607560" cy="2603500"/>
              </a:xfrm>
            </p:grpSpPr>
            <p:cxnSp>
              <p:nvCxnSpPr>
                <p:cNvPr id="1001" name="Google Shape;1001;p17"/>
                <p:cNvCxnSpPr/>
                <p:nvPr/>
              </p:nvCxnSpPr>
              <p:spPr>
                <a:xfrm>
                  <a:off x="-3556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2" name="Google Shape;1002;p17"/>
                <p:cNvCxnSpPr/>
                <p:nvPr/>
              </p:nvCxnSpPr>
              <p:spPr>
                <a:xfrm>
                  <a:off x="-3556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3" name="Google Shape;1003;p17"/>
                <p:cNvCxnSpPr/>
                <p:nvPr/>
              </p:nvCxnSpPr>
              <p:spPr>
                <a:xfrm>
                  <a:off x="-3556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4" name="Google Shape;1004;p17"/>
                <p:cNvCxnSpPr/>
                <p:nvPr/>
              </p:nvCxnSpPr>
              <p:spPr>
                <a:xfrm>
                  <a:off x="-3556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5" name="Google Shape;1005;p17"/>
                <p:cNvCxnSpPr/>
                <p:nvPr/>
              </p:nvCxnSpPr>
              <p:spPr>
                <a:xfrm>
                  <a:off x="-3556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6" name="Google Shape;1006;p17"/>
                <p:cNvCxnSpPr/>
                <p:nvPr/>
              </p:nvCxnSpPr>
              <p:spPr>
                <a:xfrm>
                  <a:off x="-3556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7" name="Google Shape;1007;p17"/>
                <p:cNvCxnSpPr/>
                <p:nvPr/>
              </p:nvCxnSpPr>
              <p:spPr>
                <a:xfrm>
                  <a:off x="-3556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8" name="Google Shape;1008;p17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09" name="Google Shape;1009;p17"/>
            <p:cNvGrpSpPr/>
            <p:nvPr/>
          </p:nvGrpSpPr>
          <p:grpSpPr>
            <a:xfrm>
              <a:off x="4572000" y="-31750"/>
              <a:ext cx="4607560" cy="2603500"/>
              <a:chOff x="4572000" y="-31750"/>
              <a:chExt cx="4607560" cy="2603500"/>
            </a:xfrm>
          </p:grpSpPr>
          <p:grpSp>
            <p:nvGrpSpPr>
              <p:cNvPr id="1010" name="Google Shape;1010;p17"/>
              <p:cNvGrpSpPr/>
              <p:nvPr/>
            </p:nvGrpSpPr>
            <p:grpSpPr>
              <a:xfrm>
                <a:off x="4572000" y="-31750"/>
                <a:ext cx="4607560" cy="2602230"/>
                <a:chOff x="4572000" y="-31750"/>
                <a:chExt cx="4607560" cy="2602230"/>
              </a:xfrm>
            </p:grpSpPr>
            <p:cxnSp>
              <p:nvCxnSpPr>
                <p:cNvPr id="1011" name="Google Shape;1011;p17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2" name="Google Shape;1012;p17"/>
                <p:cNvCxnSpPr/>
                <p:nvPr/>
              </p:nvCxnSpPr>
              <p:spPr>
                <a:xfrm>
                  <a:off x="514794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3" name="Google Shape;1013;p17"/>
                <p:cNvCxnSpPr/>
                <p:nvPr/>
              </p:nvCxnSpPr>
              <p:spPr>
                <a:xfrm>
                  <a:off x="572389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4" name="Google Shape;1014;p17"/>
                <p:cNvCxnSpPr/>
                <p:nvPr/>
              </p:nvCxnSpPr>
              <p:spPr>
                <a:xfrm>
                  <a:off x="629983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5" name="Google Shape;1015;p17"/>
                <p:cNvCxnSpPr/>
                <p:nvPr/>
              </p:nvCxnSpPr>
              <p:spPr>
                <a:xfrm>
                  <a:off x="687578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6" name="Google Shape;1016;p17"/>
                <p:cNvCxnSpPr/>
                <p:nvPr/>
              </p:nvCxnSpPr>
              <p:spPr>
                <a:xfrm>
                  <a:off x="745172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7" name="Google Shape;1017;p17"/>
                <p:cNvCxnSpPr/>
                <p:nvPr/>
              </p:nvCxnSpPr>
              <p:spPr>
                <a:xfrm>
                  <a:off x="802767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8" name="Google Shape;1018;p17"/>
                <p:cNvCxnSpPr/>
                <p:nvPr/>
              </p:nvCxnSpPr>
              <p:spPr>
                <a:xfrm>
                  <a:off x="860361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9" name="Google Shape;1019;p17"/>
                <p:cNvCxnSpPr/>
                <p:nvPr/>
              </p:nvCxnSpPr>
              <p:spPr>
                <a:xfrm>
                  <a:off x="9179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20" name="Google Shape;1020;p17"/>
              <p:cNvGrpSpPr/>
              <p:nvPr/>
            </p:nvGrpSpPr>
            <p:grpSpPr>
              <a:xfrm>
                <a:off x="4572000" y="-31750"/>
                <a:ext cx="4607560" cy="2603500"/>
                <a:chOff x="4572000" y="-31750"/>
                <a:chExt cx="4607560" cy="2603500"/>
              </a:xfrm>
            </p:grpSpPr>
            <p:cxnSp>
              <p:nvCxnSpPr>
                <p:cNvPr id="1021" name="Google Shape;1021;p17"/>
                <p:cNvCxnSpPr/>
                <p:nvPr/>
              </p:nvCxnSpPr>
              <p:spPr>
                <a:xfrm>
                  <a:off x="457200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2" name="Google Shape;1022;p17"/>
                <p:cNvCxnSpPr/>
                <p:nvPr/>
              </p:nvCxnSpPr>
              <p:spPr>
                <a:xfrm>
                  <a:off x="457200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3" name="Google Shape;1023;p17"/>
                <p:cNvCxnSpPr/>
                <p:nvPr/>
              </p:nvCxnSpPr>
              <p:spPr>
                <a:xfrm>
                  <a:off x="457200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4" name="Google Shape;1024;p17"/>
                <p:cNvCxnSpPr/>
                <p:nvPr/>
              </p:nvCxnSpPr>
              <p:spPr>
                <a:xfrm>
                  <a:off x="457200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5" name="Google Shape;1025;p17"/>
                <p:cNvCxnSpPr/>
                <p:nvPr/>
              </p:nvCxnSpPr>
              <p:spPr>
                <a:xfrm>
                  <a:off x="457200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6" name="Google Shape;1026;p17"/>
                <p:cNvCxnSpPr/>
                <p:nvPr/>
              </p:nvCxnSpPr>
              <p:spPr>
                <a:xfrm>
                  <a:off x="457200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7" name="Google Shape;1027;p17"/>
                <p:cNvCxnSpPr/>
                <p:nvPr/>
              </p:nvCxnSpPr>
              <p:spPr>
                <a:xfrm>
                  <a:off x="457200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8" name="Google Shape;1028;p17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29" name="Google Shape;1029;p17"/>
            <p:cNvGrpSpPr/>
            <p:nvPr/>
          </p:nvGrpSpPr>
          <p:grpSpPr>
            <a:xfrm>
              <a:off x="-35560" y="2571750"/>
              <a:ext cx="4607560" cy="2603500"/>
              <a:chOff x="-35560" y="2571750"/>
              <a:chExt cx="4607560" cy="2603500"/>
            </a:xfrm>
          </p:grpSpPr>
          <p:grpSp>
            <p:nvGrpSpPr>
              <p:cNvPr id="1030" name="Google Shape;1030;p17"/>
              <p:cNvGrpSpPr/>
              <p:nvPr/>
            </p:nvGrpSpPr>
            <p:grpSpPr>
              <a:xfrm>
                <a:off x="-35560" y="2571750"/>
                <a:ext cx="4607560" cy="2602230"/>
                <a:chOff x="-35560" y="2571750"/>
                <a:chExt cx="4607560" cy="2602230"/>
              </a:xfrm>
            </p:grpSpPr>
            <p:cxnSp>
              <p:nvCxnSpPr>
                <p:cNvPr id="1031" name="Google Shape;1031;p17"/>
                <p:cNvCxnSpPr/>
                <p:nvPr/>
              </p:nvCxnSpPr>
              <p:spPr>
                <a:xfrm>
                  <a:off x="-35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2" name="Google Shape;1032;p17"/>
                <p:cNvCxnSpPr/>
                <p:nvPr/>
              </p:nvCxnSpPr>
              <p:spPr>
                <a:xfrm>
                  <a:off x="54038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3" name="Google Shape;1033;p17"/>
                <p:cNvCxnSpPr/>
                <p:nvPr/>
              </p:nvCxnSpPr>
              <p:spPr>
                <a:xfrm>
                  <a:off x="111633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4" name="Google Shape;1034;p17"/>
                <p:cNvCxnSpPr/>
                <p:nvPr/>
              </p:nvCxnSpPr>
              <p:spPr>
                <a:xfrm>
                  <a:off x="169227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5" name="Google Shape;1035;p17"/>
                <p:cNvCxnSpPr/>
                <p:nvPr/>
              </p:nvCxnSpPr>
              <p:spPr>
                <a:xfrm>
                  <a:off x="226822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6" name="Google Shape;1036;p17"/>
                <p:cNvCxnSpPr/>
                <p:nvPr/>
              </p:nvCxnSpPr>
              <p:spPr>
                <a:xfrm>
                  <a:off x="284416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7" name="Google Shape;1037;p17"/>
                <p:cNvCxnSpPr/>
                <p:nvPr/>
              </p:nvCxnSpPr>
              <p:spPr>
                <a:xfrm>
                  <a:off x="342011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8" name="Google Shape;1038;p17"/>
                <p:cNvCxnSpPr/>
                <p:nvPr/>
              </p:nvCxnSpPr>
              <p:spPr>
                <a:xfrm>
                  <a:off x="399605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9" name="Google Shape;1039;p17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40" name="Google Shape;1040;p17"/>
              <p:cNvGrpSpPr/>
              <p:nvPr/>
            </p:nvGrpSpPr>
            <p:grpSpPr>
              <a:xfrm>
                <a:off x="-35560" y="2571750"/>
                <a:ext cx="4607560" cy="2603500"/>
                <a:chOff x="-35560" y="2571750"/>
                <a:chExt cx="4607560" cy="2603500"/>
              </a:xfrm>
            </p:grpSpPr>
            <p:cxnSp>
              <p:nvCxnSpPr>
                <p:cNvPr id="1041" name="Google Shape;1041;p17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2" name="Google Shape;1042;p17"/>
                <p:cNvCxnSpPr/>
                <p:nvPr/>
              </p:nvCxnSpPr>
              <p:spPr>
                <a:xfrm>
                  <a:off x="-3556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3" name="Google Shape;1043;p17"/>
                <p:cNvCxnSpPr/>
                <p:nvPr/>
              </p:nvCxnSpPr>
              <p:spPr>
                <a:xfrm>
                  <a:off x="-3556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4" name="Google Shape;1044;p17"/>
                <p:cNvCxnSpPr/>
                <p:nvPr/>
              </p:nvCxnSpPr>
              <p:spPr>
                <a:xfrm>
                  <a:off x="-3556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5" name="Google Shape;1045;p17"/>
                <p:cNvCxnSpPr/>
                <p:nvPr/>
              </p:nvCxnSpPr>
              <p:spPr>
                <a:xfrm>
                  <a:off x="-3556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6" name="Google Shape;1046;p17"/>
                <p:cNvCxnSpPr/>
                <p:nvPr/>
              </p:nvCxnSpPr>
              <p:spPr>
                <a:xfrm>
                  <a:off x="-3556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7" name="Google Shape;1047;p17"/>
                <p:cNvCxnSpPr/>
                <p:nvPr/>
              </p:nvCxnSpPr>
              <p:spPr>
                <a:xfrm>
                  <a:off x="-3556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8" name="Google Shape;1048;p17"/>
                <p:cNvCxnSpPr/>
                <p:nvPr/>
              </p:nvCxnSpPr>
              <p:spPr>
                <a:xfrm>
                  <a:off x="-3556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49" name="Google Shape;1049;p17"/>
            <p:cNvGrpSpPr/>
            <p:nvPr/>
          </p:nvGrpSpPr>
          <p:grpSpPr>
            <a:xfrm>
              <a:off x="4572000" y="2571750"/>
              <a:ext cx="4607560" cy="2603500"/>
              <a:chOff x="4572000" y="2571750"/>
              <a:chExt cx="4607560" cy="2603500"/>
            </a:xfrm>
          </p:grpSpPr>
          <p:grpSp>
            <p:nvGrpSpPr>
              <p:cNvPr id="1050" name="Google Shape;1050;p17"/>
              <p:cNvGrpSpPr/>
              <p:nvPr/>
            </p:nvGrpSpPr>
            <p:grpSpPr>
              <a:xfrm>
                <a:off x="4572000" y="2571750"/>
                <a:ext cx="4607560" cy="2602230"/>
                <a:chOff x="4572000" y="2571750"/>
                <a:chExt cx="4607560" cy="2602230"/>
              </a:xfrm>
            </p:grpSpPr>
            <p:cxnSp>
              <p:nvCxnSpPr>
                <p:cNvPr id="1051" name="Google Shape;1051;p17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2" name="Google Shape;1052;p17"/>
                <p:cNvCxnSpPr/>
                <p:nvPr/>
              </p:nvCxnSpPr>
              <p:spPr>
                <a:xfrm>
                  <a:off x="514794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3" name="Google Shape;1053;p17"/>
                <p:cNvCxnSpPr/>
                <p:nvPr/>
              </p:nvCxnSpPr>
              <p:spPr>
                <a:xfrm>
                  <a:off x="572389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4" name="Google Shape;1054;p17"/>
                <p:cNvCxnSpPr/>
                <p:nvPr/>
              </p:nvCxnSpPr>
              <p:spPr>
                <a:xfrm>
                  <a:off x="629983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5" name="Google Shape;1055;p17"/>
                <p:cNvCxnSpPr/>
                <p:nvPr/>
              </p:nvCxnSpPr>
              <p:spPr>
                <a:xfrm>
                  <a:off x="687578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6" name="Google Shape;1056;p17"/>
                <p:cNvCxnSpPr/>
                <p:nvPr/>
              </p:nvCxnSpPr>
              <p:spPr>
                <a:xfrm>
                  <a:off x="745172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7" name="Google Shape;1057;p17"/>
                <p:cNvCxnSpPr/>
                <p:nvPr/>
              </p:nvCxnSpPr>
              <p:spPr>
                <a:xfrm>
                  <a:off x="802767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8" name="Google Shape;1058;p17"/>
                <p:cNvCxnSpPr/>
                <p:nvPr/>
              </p:nvCxnSpPr>
              <p:spPr>
                <a:xfrm>
                  <a:off x="860361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9" name="Google Shape;1059;p17"/>
                <p:cNvCxnSpPr/>
                <p:nvPr/>
              </p:nvCxnSpPr>
              <p:spPr>
                <a:xfrm>
                  <a:off x="9179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60" name="Google Shape;1060;p17"/>
              <p:cNvGrpSpPr/>
              <p:nvPr/>
            </p:nvGrpSpPr>
            <p:grpSpPr>
              <a:xfrm>
                <a:off x="4572000" y="2571750"/>
                <a:ext cx="4607560" cy="2603500"/>
                <a:chOff x="4572000" y="2571750"/>
                <a:chExt cx="4607560" cy="2603500"/>
              </a:xfrm>
            </p:grpSpPr>
            <p:cxnSp>
              <p:nvCxnSpPr>
                <p:cNvPr id="1061" name="Google Shape;1061;p17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2" name="Google Shape;1062;p17"/>
                <p:cNvCxnSpPr/>
                <p:nvPr/>
              </p:nvCxnSpPr>
              <p:spPr>
                <a:xfrm>
                  <a:off x="457200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3" name="Google Shape;1063;p17"/>
                <p:cNvCxnSpPr/>
                <p:nvPr/>
              </p:nvCxnSpPr>
              <p:spPr>
                <a:xfrm>
                  <a:off x="457200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4" name="Google Shape;1064;p17"/>
                <p:cNvCxnSpPr/>
                <p:nvPr/>
              </p:nvCxnSpPr>
              <p:spPr>
                <a:xfrm>
                  <a:off x="457200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5" name="Google Shape;1065;p17"/>
                <p:cNvCxnSpPr/>
                <p:nvPr/>
              </p:nvCxnSpPr>
              <p:spPr>
                <a:xfrm>
                  <a:off x="457200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6" name="Google Shape;1066;p17"/>
                <p:cNvCxnSpPr/>
                <p:nvPr/>
              </p:nvCxnSpPr>
              <p:spPr>
                <a:xfrm>
                  <a:off x="457200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7" name="Google Shape;1067;p17"/>
                <p:cNvCxnSpPr/>
                <p:nvPr/>
              </p:nvCxnSpPr>
              <p:spPr>
                <a:xfrm>
                  <a:off x="457200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8" name="Google Shape;1068;p17"/>
                <p:cNvCxnSpPr/>
                <p:nvPr/>
              </p:nvCxnSpPr>
              <p:spPr>
                <a:xfrm>
                  <a:off x="457200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069" name="Google Shape;1069;p17"/>
          <p:cNvSpPr txBox="1"/>
          <p:nvPr>
            <p:ph type="title"/>
          </p:nvPr>
        </p:nvSpPr>
        <p:spPr>
          <a:xfrm>
            <a:off x="539750" y="340995"/>
            <a:ext cx="8065135" cy="74041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/>
        </p:txBody>
      </p:sp>
      <p:sp>
        <p:nvSpPr>
          <p:cNvPr id="1070" name="Google Shape;1070;p17"/>
          <p:cNvSpPr txBox="1"/>
          <p:nvPr>
            <p:ph idx="1" type="subTitle"/>
          </p:nvPr>
        </p:nvSpPr>
        <p:spPr>
          <a:xfrm>
            <a:off x="1160780" y="2473325"/>
            <a:ext cx="2215515" cy="36576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071" name="Google Shape;1071;p17"/>
          <p:cNvSpPr txBox="1"/>
          <p:nvPr>
            <p:ph idx="2" type="subTitle"/>
          </p:nvPr>
        </p:nvSpPr>
        <p:spPr>
          <a:xfrm>
            <a:off x="1160145" y="2766695"/>
            <a:ext cx="2215515" cy="7772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2" name="Google Shape;1072;p17"/>
          <p:cNvSpPr txBox="1"/>
          <p:nvPr>
            <p:ph idx="3" type="subTitle"/>
          </p:nvPr>
        </p:nvSpPr>
        <p:spPr>
          <a:xfrm>
            <a:off x="3467100" y="3589020"/>
            <a:ext cx="2212975" cy="36576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073" name="Google Shape;1073;p17"/>
          <p:cNvSpPr txBox="1"/>
          <p:nvPr>
            <p:ph idx="4" type="subTitle"/>
          </p:nvPr>
        </p:nvSpPr>
        <p:spPr>
          <a:xfrm>
            <a:off x="3464560" y="3882390"/>
            <a:ext cx="2215515" cy="7772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4" name="Google Shape;1074;p17"/>
          <p:cNvSpPr txBox="1"/>
          <p:nvPr>
            <p:ph idx="5" type="subTitle"/>
          </p:nvPr>
        </p:nvSpPr>
        <p:spPr>
          <a:xfrm>
            <a:off x="5770245" y="2473325"/>
            <a:ext cx="2212975" cy="36576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075" name="Google Shape;1075;p17"/>
          <p:cNvSpPr txBox="1"/>
          <p:nvPr>
            <p:ph idx="6" type="subTitle"/>
          </p:nvPr>
        </p:nvSpPr>
        <p:spPr>
          <a:xfrm>
            <a:off x="5768340" y="2766695"/>
            <a:ext cx="2215515" cy="7772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17"/>
          <p:cNvSpPr/>
          <p:nvPr/>
        </p:nvSpPr>
        <p:spPr>
          <a:xfrm rot="10800000">
            <a:off x="360680" y="4263390"/>
            <a:ext cx="337185" cy="32893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7"/>
          <p:cNvSpPr/>
          <p:nvPr/>
        </p:nvSpPr>
        <p:spPr>
          <a:xfrm rot="10800000">
            <a:off x="1002030" y="4693285"/>
            <a:ext cx="220980" cy="215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2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9" name="Google Shape;1079;p18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080" name="Google Shape;1080;p18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081" name="Google Shape;1081;p1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82" name="Google Shape;1082;p1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3" name="Google Shape;1083;p1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4" name="Google Shape;1084;p1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5" name="Google Shape;1085;p1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6" name="Google Shape;1086;p1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7" name="Google Shape;1087;p1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8" name="Google Shape;1088;p1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9" name="Google Shape;1089;p1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0" name="Google Shape;1090;p1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91" name="Google Shape;1091;p1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92" name="Google Shape;1092;p1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3" name="Google Shape;1093;p1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4" name="Google Shape;1094;p1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5" name="Google Shape;1095;p1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6" name="Google Shape;1096;p1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7" name="Google Shape;1097;p1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8" name="Google Shape;1098;p1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9" name="Google Shape;1099;p1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00" name="Google Shape;1100;p18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01" name="Google Shape;1101;p1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02" name="Google Shape;1102;p1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3" name="Google Shape;1103;p1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4" name="Google Shape;1104;p1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5" name="Google Shape;1105;p1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6" name="Google Shape;1106;p1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7" name="Google Shape;1107;p1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8" name="Google Shape;1108;p1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9" name="Google Shape;1109;p1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0" name="Google Shape;1110;p1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11" name="Google Shape;1111;p1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112" name="Google Shape;1112;p1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3" name="Google Shape;1113;p1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4" name="Google Shape;1114;p1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5" name="Google Shape;1115;p1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6" name="Google Shape;1116;p1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7" name="Google Shape;1117;p1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8" name="Google Shape;1118;p1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9" name="Google Shape;1119;p1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20" name="Google Shape;1120;p18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121" name="Google Shape;1121;p1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22" name="Google Shape;1122;p1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3" name="Google Shape;1123;p1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4" name="Google Shape;1124;p1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5" name="Google Shape;1125;p1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6" name="Google Shape;1126;p1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7" name="Google Shape;1127;p1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8" name="Google Shape;1128;p1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9" name="Google Shape;1129;p1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0" name="Google Shape;1130;p1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31" name="Google Shape;1131;p1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132" name="Google Shape;1132;p1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3" name="Google Shape;1133;p1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4" name="Google Shape;1134;p1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5" name="Google Shape;1135;p1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6" name="Google Shape;1136;p1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7" name="Google Shape;1137;p1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8" name="Google Shape;1138;p1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9" name="Google Shape;1139;p1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40" name="Google Shape;1140;p18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141" name="Google Shape;1141;p1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42" name="Google Shape;1142;p1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3" name="Google Shape;1143;p1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4" name="Google Shape;1144;p1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5" name="Google Shape;1145;p1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6" name="Google Shape;1146;p1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7" name="Google Shape;1147;p1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8" name="Google Shape;1148;p1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9" name="Google Shape;1149;p1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0" name="Google Shape;1150;p1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51" name="Google Shape;1151;p1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152" name="Google Shape;1152;p1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3" name="Google Shape;1153;p1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4" name="Google Shape;1154;p1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5" name="Google Shape;1155;p1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6" name="Google Shape;1156;p1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7" name="Google Shape;1157;p1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8" name="Google Shape;1158;p1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9" name="Google Shape;1159;p1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160" name="Google Shape;1160;p18"/>
          <p:cNvSpPr txBox="1"/>
          <p:nvPr>
            <p:ph idx="1" type="subTitle"/>
          </p:nvPr>
        </p:nvSpPr>
        <p:spPr>
          <a:xfrm>
            <a:off x="1790647" y="1898994"/>
            <a:ext cx="2103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61" name="Google Shape;1161;p18"/>
          <p:cNvSpPr txBox="1"/>
          <p:nvPr>
            <p:ph idx="2" type="subTitle"/>
          </p:nvPr>
        </p:nvSpPr>
        <p:spPr>
          <a:xfrm>
            <a:off x="1790647" y="2250083"/>
            <a:ext cx="2103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2" name="Google Shape;1162;p18"/>
          <p:cNvSpPr txBox="1"/>
          <p:nvPr>
            <p:ph type="title"/>
          </p:nvPr>
        </p:nvSpPr>
        <p:spPr>
          <a:xfrm>
            <a:off x="539496" y="340153"/>
            <a:ext cx="8064900" cy="74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/>
        </p:txBody>
      </p:sp>
      <p:sp>
        <p:nvSpPr>
          <p:cNvPr id="1163" name="Google Shape;1163;p18"/>
          <p:cNvSpPr txBox="1"/>
          <p:nvPr>
            <p:ph idx="3" type="subTitle"/>
          </p:nvPr>
        </p:nvSpPr>
        <p:spPr>
          <a:xfrm>
            <a:off x="5826433" y="1895650"/>
            <a:ext cx="2103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64" name="Google Shape;1164;p18"/>
          <p:cNvSpPr txBox="1"/>
          <p:nvPr>
            <p:ph idx="4" type="subTitle"/>
          </p:nvPr>
        </p:nvSpPr>
        <p:spPr>
          <a:xfrm>
            <a:off x="5826433" y="2246738"/>
            <a:ext cx="2103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5" name="Google Shape;1165;p18"/>
          <p:cNvSpPr txBox="1"/>
          <p:nvPr>
            <p:ph idx="5" type="subTitle"/>
          </p:nvPr>
        </p:nvSpPr>
        <p:spPr>
          <a:xfrm>
            <a:off x="1790647" y="3412825"/>
            <a:ext cx="2103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66" name="Google Shape;1166;p18"/>
          <p:cNvSpPr txBox="1"/>
          <p:nvPr>
            <p:ph idx="6" type="subTitle"/>
          </p:nvPr>
        </p:nvSpPr>
        <p:spPr>
          <a:xfrm>
            <a:off x="1790647" y="3721368"/>
            <a:ext cx="2103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18"/>
          <p:cNvSpPr txBox="1"/>
          <p:nvPr>
            <p:ph idx="7" type="subTitle"/>
          </p:nvPr>
        </p:nvSpPr>
        <p:spPr>
          <a:xfrm>
            <a:off x="5826433" y="3412825"/>
            <a:ext cx="2103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68" name="Google Shape;1168;p18"/>
          <p:cNvSpPr txBox="1"/>
          <p:nvPr>
            <p:ph idx="8" type="subTitle"/>
          </p:nvPr>
        </p:nvSpPr>
        <p:spPr>
          <a:xfrm>
            <a:off x="5826433" y="3763913"/>
            <a:ext cx="2103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2_1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1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171" name="Google Shape;1171;p1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72" name="Google Shape;117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73" name="Google Shape;117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4" name="Google Shape;117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5" name="Google Shape;117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6" name="Google Shape;117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7" name="Google Shape;117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8" name="Google Shape;117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9" name="Google Shape;117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0" name="Google Shape;118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1" name="Google Shape;118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82" name="Google Shape;118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183" name="Google Shape;118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4" name="Google Shape;118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5" name="Google Shape;118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6" name="Google Shape;118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7" name="Google Shape;118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8" name="Google Shape;118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9" name="Google Shape;118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0" name="Google Shape;119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91" name="Google Shape;1191;p1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92" name="Google Shape;119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93" name="Google Shape;119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4" name="Google Shape;119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5" name="Google Shape;119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6" name="Google Shape;119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7" name="Google Shape;119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8" name="Google Shape;119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9" name="Google Shape;119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0" name="Google Shape;120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1" name="Google Shape;120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02" name="Google Shape;120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03" name="Google Shape;120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4" name="Google Shape;120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5" name="Google Shape;120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6" name="Google Shape;120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7" name="Google Shape;120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8" name="Google Shape;120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9" name="Google Shape;120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0" name="Google Shape;121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11" name="Google Shape;1211;p1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212" name="Google Shape;121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13" name="Google Shape;121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4" name="Google Shape;121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5" name="Google Shape;121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6" name="Google Shape;121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7" name="Google Shape;121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8" name="Google Shape;121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9" name="Google Shape;121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0" name="Google Shape;122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1" name="Google Shape;122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22" name="Google Shape;122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23" name="Google Shape;122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4" name="Google Shape;122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5" name="Google Shape;122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6" name="Google Shape;122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7" name="Google Shape;122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8" name="Google Shape;122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9" name="Google Shape;122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0" name="Google Shape;123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31" name="Google Shape;1231;p1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232" name="Google Shape;123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33" name="Google Shape;123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4" name="Google Shape;123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5" name="Google Shape;123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6" name="Google Shape;123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7" name="Google Shape;123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8" name="Google Shape;123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9" name="Google Shape;123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0" name="Google Shape;124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1" name="Google Shape;124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42" name="Google Shape;124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43" name="Google Shape;124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4" name="Google Shape;124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5" name="Google Shape;124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6" name="Google Shape;124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7" name="Google Shape;124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8" name="Google Shape;124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9" name="Google Shape;124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0" name="Google Shape;125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251" name="Google Shape;1251;p19"/>
          <p:cNvSpPr txBox="1"/>
          <p:nvPr>
            <p:ph idx="1" type="subTitle"/>
          </p:nvPr>
        </p:nvSpPr>
        <p:spPr>
          <a:xfrm>
            <a:off x="737804" y="1954129"/>
            <a:ext cx="1920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252" name="Google Shape;1252;p19"/>
          <p:cNvSpPr txBox="1"/>
          <p:nvPr>
            <p:ph idx="2" type="subTitle"/>
          </p:nvPr>
        </p:nvSpPr>
        <p:spPr>
          <a:xfrm>
            <a:off x="737804" y="2253789"/>
            <a:ext cx="1920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3" name="Google Shape;1253;p19"/>
          <p:cNvSpPr txBox="1"/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/>
        </p:txBody>
      </p:sp>
      <p:sp>
        <p:nvSpPr>
          <p:cNvPr id="1254" name="Google Shape;1254;p19"/>
          <p:cNvSpPr txBox="1"/>
          <p:nvPr>
            <p:ph idx="3" type="subTitle"/>
          </p:nvPr>
        </p:nvSpPr>
        <p:spPr>
          <a:xfrm>
            <a:off x="6493605" y="1954129"/>
            <a:ext cx="1920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255" name="Google Shape;1255;p19"/>
          <p:cNvSpPr txBox="1"/>
          <p:nvPr>
            <p:ph idx="4" type="subTitle"/>
          </p:nvPr>
        </p:nvSpPr>
        <p:spPr>
          <a:xfrm>
            <a:off x="6493605" y="2253788"/>
            <a:ext cx="1920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6" name="Google Shape;1256;p19"/>
          <p:cNvSpPr txBox="1"/>
          <p:nvPr>
            <p:ph idx="5" type="subTitle"/>
          </p:nvPr>
        </p:nvSpPr>
        <p:spPr>
          <a:xfrm>
            <a:off x="737804" y="3816789"/>
            <a:ext cx="1920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257" name="Google Shape;1257;p19"/>
          <p:cNvSpPr txBox="1"/>
          <p:nvPr>
            <p:ph idx="6" type="subTitle"/>
          </p:nvPr>
        </p:nvSpPr>
        <p:spPr>
          <a:xfrm>
            <a:off x="737804" y="4116446"/>
            <a:ext cx="1920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8" name="Google Shape;1258;p19"/>
          <p:cNvSpPr txBox="1"/>
          <p:nvPr>
            <p:ph idx="7" type="subTitle"/>
          </p:nvPr>
        </p:nvSpPr>
        <p:spPr>
          <a:xfrm>
            <a:off x="6493605" y="3816779"/>
            <a:ext cx="1920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259" name="Google Shape;1259;p19"/>
          <p:cNvSpPr txBox="1"/>
          <p:nvPr>
            <p:ph idx="8" type="subTitle"/>
          </p:nvPr>
        </p:nvSpPr>
        <p:spPr>
          <a:xfrm>
            <a:off x="6493605" y="4116438"/>
            <a:ext cx="1920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0" name="Google Shape;1260;p19"/>
          <p:cNvSpPr txBox="1"/>
          <p:nvPr>
            <p:ph idx="9" type="subTitle"/>
          </p:nvPr>
        </p:nvSpPr>
        <p:spPr>
          <a:xfrm>
            <a:off x="3616479" y="1954129"/>
            <a:ext cx="1920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261" name="Google Shape;1261;p19"/>
          <p:cNvSpPr txBox="1"/>
          <p:nvPr>
            <p:ph idx="13" type="subTitle"/>
          </p:nvPr>
        </p:nvSpPr>
        <p:spPr>
          <a:xfrm>
            <a:off x="3615704" y="2253788"/>
            <a:ext cx="1920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2" name="Google Shape;1262;p19"/>
          <p:cNvSpPr txBox="1"/>
          <p:nvPr>
            <p:ph idx="14" type="subTitle"/>
          </p:nvPr>
        </p:nvSpPr>
        <p:spPr>
          <a:xfrm>
            <a:off x="3616479" y="3816779"/>
            <a:ext cx="1920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263" name="Google Shape;1263;p19"/>
          <p:cNvSpPr txBox="1"/>
          <p:nvPr>
            <p:ph idx="15" type="subTitle"/>
          </p:nvPr>
        </p:nvSpPr>
        <p:spPr>
          <a:xfrm>
            <a:off x="3616479" y="4116438"/>
            <a:ext cx="1920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Google Shape;1265;p20"/>
          <p:cNvGrpSpPr/>
          <p:nvPr/>
        </p:nvGrpSpPr>
        <p:grpSpPr>
          <a:xfrm>
            <a:off x="-35560" y="-31750"/>
            <a:ext cx="9214485" cy="5207000"/>
            <a:chOff x="-35560" y="-31750"/>
            <a:chExt cx="9214485" cy="5207000"/>
          </a:xfrm>
        </p:grpSpPr>
        <p:grpSp>
          <p:nvGrpSpPr>
            <p:cNvPr id="1266" name="Google Shape;1266;p20"/>
            <p:cNvGrpSpPr/>
            <p:nvPr/>
          </p:nvGrpSpPr>
          <p:grpSpPr>
            <a:xfrm>
              <a:off x="-35560" y="-31750"/>
              <a:ext cx="4607560" cy="2603500"/>
              <a:chOff x="-35560" y="-31750"/>
              <a:chExt cx="4607560" cy="2603500"/>
            </a:xfrm>
          </p:grpSpPr>
          <p:grpSp>
            <p:nvGrpSpPr>
              <p:cNvPr id="1267" name="Google Shape;1267;p20"/>
              <p:cNvGrpSpPr/>
              <p:nvPr/>
            </p:nvGrpSpPr>
            <p:grpSpPr>
              <a:xfrm>
                <a:off x="-35560" y="-31750"/>
                <a:ext cx="4607560" cy="2602230"/>
                <a:chOff x="-35560" y="-31750"/>
                <a:chExt cx="4607560" cy="2602230"/>
              </a:xfrm>
            </p:grpSpPr>
            <p:cxnSp>
              <p:nvCxnSpPr>
                <p:cNvPr id="1268" name="Google Shape;1268;p20"/>
                <p:cNvCxnSpPr/>
                <p:nvPr/>
              </p:nvCxnSpPr>
              <p:spPr>
                <a:xfrm>
                  <a:off x="-35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9" name="Google Shape;1269;p20"/>
                <p:cNvCxnSpPr/>
                <p:nvPr/>
              </p:nvCxnSpPr>
              <p:spPr>
                <a:xfrm>
                  <a:off x="54038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0" name="Google Shape;1270;p20"/>
                <p:cNvCxnSpPr/>
                <p:nvPr/>
              </p:nvCxnSpPr>
              <p:spPr>
                <a:xfrm>
                  <a:off x="111633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1" name="Google Shape;1271;p20"/>
                <p:cNvCxnSpPr/>
                <p:nvPr/>
              </p:nvCxnSpPr>
              <p:spPr>
                <a:xfrm>
                  <a:off x="169227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2" name="Google Shape;1272;p20"/>
                <p:cNvCxnSpPr/>
                <p:nvPr/>
              </p:nvCxnSpPr>
              <p:spPr>
                <a:xfrm>
                  <a:off x="226822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3" name="Google Shape;1273;p20"/>
                <p:cNvCxnSpPr/>
                <p:nvPr/>
              </p:nvCxnSpPr>
              <p:spPr>
                <a:xfrm>
                  <a:off x="284416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4" name="Google Shape;1274;p20"/>
                <p:cNvCxnSpPr/>
                <p:nvPr/>
              </p:nvCxnSpPr>
              <p:spPr>
                <a:xfrm>
                  <a:off x="342011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5" name="Google Shape;1275;p20"/>
                <p:cNvCxnSpPr/>
                <p:nvPr/>
              </p:nvCxnSpPr>
              <p:spPr>
                <a:xfrm>
                  <a:off x="399605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6" name="Google Shape;1276;p20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77" name="Google Shape;1277;p20"/>
              <p:cNvGrpSpPr/>
              <p:nvPr/>
            </p:nvGrpSpPr>
            <p:grpSpPr>
              <a:xfrm>
                <a:off x="-35560" y="-31750"/>
                <a:ext cx="4607560" cy="2603500"/>
                <a:chOff x="-35560" y="-31750"/>
                <a:chExt cx="4607560" cy="2603500"/>
              </a:xfrm>
            </p:grpSpPr>
            <p:cxnSp>
              <p:nvCxnSpPr>
                <p:cNvPr id="1278" name="Google Shape;1278;p20"/>
                <p:cNvCxnSpPr/>
                <p:nvPr/>
              </p:nvCxnSpPr>
              <p:spPr>
                <a:xfrm>
                  <a:off x="-3556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9" name="Google Shape;1279;p20"/>
                <p:cNvCxnSpPr/>
                <p:nvPr/>
              </p:nvCxnSpPr>
              <p:spPr>
                <a:xfrm>
                  <a:off x="-3556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0" name="Google Shape;1280;p20"/>
                <p:cNvCxnSpPr/>
                <p:nvPr/>
              </p:nvCxnSpPr>
              <p:spPr>
                <a:xfrm>
                  <a:off x="-3556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1" name="Google Shape;1281;p20"/>
                <p:cNvCxnSpPr/>
                <p:nvPr/>
              </p:nvCxnSpPr>
              <p:spPr>
                <a:xfrm>
                  <a:off x="-3556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2" name="Google Shape;1282;p20"/>
                <p:cNvCxnSpPr/>
                <p:nvPr/>
              </p:nvCxnSpPr>
              <p:spPr>
                <a:xfrm>
                  <a:off x="-3556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3" name="Google Shape;1283;p20"/>
                <p:cNvCxnSpPr/>
                <p:nvPr/>
              </p:nvCxnSpPr>
              <p:spPr>
                <a:xfrm>
                  <a:off x="-3556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4" name="Google Shape;1284;p20"/>
                <p:cNvCxnSpPr/>
                <p:nvPr/>
              </p:nvCxnSpPr>
              <p:spPr>
                <a:xfrm>
                  <a:off x="-3556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5" name="Google Shape;1285;p20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86" name="Google Shape;1286;p20"/>
            <p:cNvGrpSpPr/>
            <p:nvPr/>
          </p:nvGrpSpPr>
          <p:grpSpPr>
            <a:xfrm>
              <a:off x="4572000" y="-31750"/>
              <a:ext cx="4607560" cy="2603500"/>
              <a:chOff x="4572000" y="-31750"/>
              <a:chExt cx="4607560" cy="2603500"/>
            </a:xfrm>
          </p:grpSpPr>
          <p:grpSp>
            <p:nvGrpSpPr>
              <p:cNvPr id="1287" name="Google Shape;1287;p20"/>
              <p:cNvGrpSpPr/>
              <p:nvPr/>
            </p:nvGrpSpPr>
            <p:grpSpPr>
              <a:xfrm>
                <a:off x="4572000" y="-31750"/>
                <a:ext cx="4607560" cy="2602230"/>
                <a:chOff x="4572000" y="-31750"/>
                <a:chExt cx="4607560" cy="2602230"/>
              </a:xfrm>
            </p:grpSpPr>
            <p:cxnSp>
              <p:nvCxnSpPr>
                <p:cNvPr id="1288" name="Google Shape;1288;p20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9" name="Google Shape;1289;p20"/>
                <p:cNvCxnSpPr/>
                <p:nvPr/>
              </p:nvCxnSpPr>
              <p:spPr>
                <a:xfrm>
                  <a:off x="514794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0" name="Google Shape;1290;p20"/>
                <p:cNvCxnSpPr/>
                <p:nvPr/>
              </p:nvCxnSpPr>
              <p:spPr>
                <a:xfrm>
                  <a:off x="572389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1" name="Google Shape;1291;p20"/>
                <p:cNvCxnSpPr/>
                <p:nvPr/>
              </p:nvCxnSpPr>
              <p:spPr>
                <a:xfrm>
                  <a:off x="629983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2" name="Google Shape;1292;p20"/>
                <p:cNvCxnSpPr/>
                <p:nvPr/>
              </p:nvCxnSpPr>
              <p:spPr>
                <a:xfrm>
                  <a:off x="687578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3" name="Google Shape;1293;p20"/>
                <p:cNvCxnSpPr/>
                <p:nvPr/>
              </p:nvCxnSpPr>
              <p:spPr>
                <a:xfrm>
                  <a:off x="745172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4" name="Google Shape;1294;p20"/>
                <p:cNvCxnSpPr/>
                <p:nvPr/>
              </p:nvCxnSpPr>
              <p:spPr>
                <a:xfrm>
                  <a:off x="802767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5" name="Google Shape;1295;p20"/>
                <p:cNvCxnSpPr/>
                <p:nvPr/>
              </p:nvCxnSpPr>
              <p:spPr>
                <a:xfrm>
                  <a:off x="860361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6" name="Google Shape;1296;p20"/>
                <p:cNvCxnSpPr/>
                <p:nvPr/>
              </p:nvCxnSpPr>
              <p:spPr>
                <a:xfrm>
                  <a:off x="9179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97" name="Google Shape;1297;p20"/>
              <p:cNvGrpSpPr/>
              <p:nvPr/>
            </p:nvGrpSpPr>
            <p:grpSpPr>
              <a:xfrm>
                <a:off x="4572000" y="-31750"/>
                <a:ext cx="4607560" cy="2603500"/>
                <a:chOff x="4572000" y="-31750"/>
                <a:chExt cx="4607560" cy="2603500"/>
              </a:xfrm>
            </p:grpSpPr>
            <p:cxnSp>
              <p:nvCxnSpPr>
                <p:cNvPr id="1298" name="Google Shape;1298;p20"/>
                <p:cNvCxnSpPr/>
                <p:nvPr/>
              </p:nvCxnSpPr>
              <p:spPr>
                <a:xfrm>
                  <a:off x="457200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9" name="Google Shape;1299;p20"/>
                <p:cNvCxnSpPr/>
                <p:nvPr/>
              </p:nvCxnSpPr>
              <p:spPr>
                <a:xfrm>
                  <a:off x="457200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0" name="Google Shape;1300;p20"/>
                <p:cNvCxnSpPr/>
                <p:nvPr/>
              </p:nvCxnSpPr>
              <p:spPr>
                <a:xfrm>
                  <a:off x="457200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1" name="Google Shape;1301;p20"/>
                <p:cNvCxnSpPr/>
                <p:nvPr/>
              </p:nvCxnSpPr>
              <p:spPr>
                <a:xfrm>
                  <a:off x="457200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2" name="Google Shape;1302;p20"/>
                <p:cNvCxnSpPr/>
                <p:nvPr/>
              </p:nvCxnSpPr>
              <p:spPr>
                <a:xfrm>
                  <a:off x="457200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3" name="Google Shape;1303;p20"/>
                <p:cNvCxnSpPr/>
                <p:nvPr/>
              </p:nvCxnSpPr>
              <p:spPr>
                <a:xfrm>
                  <a:off x="457200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4" name="Google Shape;1304;p20"/>
                <p:cNvCxnSpPr/>
                <p:nvPr/>
              </p:nvCxnSpPr>
              <p:spPr>
                <a:xfrm>
                  <a:off x="457200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5" name="Google Shape;1305;p20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06" name="Google Shape;1306;p20"/>
            <p:cNvGrpSpPr/>
            <p:nvPr/>
          </p:nvGrpSpPr>
          <p:grpSpPr>
            <a:xfrm>
              <a:off x="-35560" y="2571750"/>
              <a:ext cx="4607560" cy="2603500"/>
              <a:chOff x="-35560" y="2571750"/>
              <a:chExt cx="4607560" cy="2603500"/>
            </a:xfrm>
          </p:grpSpPr>
          <p:grpSp>
            <p:nvGrpSpPr>
              <p:cNvPr id="1307" name="Google Shape;1307;p20"/>
              <p:cNvGrpSpPr/>
              <p:nvPr/>
            </p:nvGrpSpPr>
            <p:grpSpPr>
              <a:xfrm>
                <a:off x="-35560" y="2571750"/>
                <a:ext cx="4607560" cy="2602230"/>
                <a:chOff x="-35560" y="2571750"/>
                <a:chExt cx="4607560" cy="2602230"/>
              </a:xfrm>
            </p:grpSpPr>
            <p:cxnSp>
              <p:nvCxnSpPr>
                <p:cNvPr id="1308" name="Google Shape;1308;p20"/>
                <p:cNvCxnSpPr/>
                <p:nvPr/>
              </p:nvCxnSpPr>
              <p:spPr>
                <a:xfrm>
                  <a:off x="-35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9" name="Google Shape;1309;p20"/>
                <p:cNvCxnSpPr/>
                <p:nvPr/>
              </p:nvCxnSpPr>
              <p:spPr>
                <a:xfrm>
                  <a:off x="54038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0" name="Google Shape;1310;p20"/>
                <p:cNvCxnSpPr/>
                <p:nvPr/>
              </p:nvCxnSpPr>
              <p:spPr>
                <a:xfrm>
                  <a:off x="111633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1" name="Google Shape;1311;p20"/>
                <p:cNvCxnSpPr/>
                <p:nvPr/>
              </p:nvCxnSpPr>
              <p:spPr>
                <a:xfrm>
                  <a:off x="169227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2" name="Google Shape;1312;p20"/>
                <p:cNvCxnSpPr/>
                <p:nvPr/>
              </p:nvCxnSpPr>
              <p:spPr>
                <a:xfrm>
                  <a:off x="226822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3" name="Google Shape;1313;p20"/>
                <p:cNvCxnSpPr/>
                <p:nvPr/>
              </p:nvCxnSpPr>
              <p:spPr>
                <a:xfrm>
                  <a:off x="284416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4" name="Google Shape;1314;p20"/>
                <p:cNvCxnSpPr/>
                <p:nvPr/>
              </p:nvCxnSpPr>
              <p:spPr>
                <a:xfrm>
                  <a:off x="342011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5" name="Google Shape;1315;p20"/>
                <p:cNvCxnSpPr/>
                <p:nvPr/>
              </p:nvCxnSpPr>
              <p:spPr>
                <a:xfrm>
                  <a:off x="399605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6" name="Google Shape;1316;p20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17" name="Google Shape;1317;p20"/>
              <p:cNvGrpSpPr/>
              <p:nvPr/>
            </p:nvGrpSpPr>
            <p:grpSpPr>
              <a:xfrm>
                <a:off x="-35560" y="2571750"/>
                <a:ext cx="4607560" cy="2603500"/>
                <a:chOff x="-35560" y="2571750"/>
                <a:chExt cx="4607560" cy="2603500"/>
              </a:xfrm>
            </p:grpSpPr>
            <p:cxnSp>
              <p:nvCxnSpPr>
                <p:cNvPr id="1318" name="Google Shape;1318;p20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9" name="Google Shape;1319;p20"/>
                <p:cNvCxnSpPr/>
                <p:nvPr/>
              </p:nvCxnSpPr>
              <p:spPr>
                <a:xfrm>
                  <a:off x="-3556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0" name="Google Shape;1320;p20"/>
                <p:cNvCxnSpPr/>
                <p:nvPr/>
              </p:nvCxnSpPr>
              <p:spPr>
                <a:xfrm>
                  <a:off x="-3556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1" name="Google Shape;1321;p20"/>
                <p:cNvCxnSpPr/>
                <p:nvPr/>
              </p:nvCxnSpPr>
              <p:spPr>
                <a:xfrm>
                  <a:off x="-3556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2" name="Google Shape;1322;p20"/>
                <p:cNvCxnSpPr/>
                <p:nvPr/>
              </p:nvCxnSpPr>
              <p:spPr>
                <a:xfrm>
                  <a:off x="-3556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3" name="Google Shape;1323;p20"/>
                <p:cNvCxnSpPr/>
                <p:nvPr/>
              </p:nvCxnSpPr>
              <p:spPr>
                <a:xfrm>
                  <a:off x="-3556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4" name="Google Shape;1324;p20"/>
                <p:cNvCxnSpPr/>
                <p:nvPr/>
              </p:nvCxnSpPr>
              <p:spPr>
                <a:xfrm>
                  <a:off x="-3556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5" name="Google Shape;1325;p20"/>
                <p:cNvCxnSpPr/>
                <p:nvPr/>
              </p:nvCxnSpPr>
              <p:spPr>
                <a:xfrm>
                  <a:off x="-3556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26" name="Google Shape;1326;p20"/>
            <p:cNvGrpSpPr/>
            <p:nvPr/>
          </p:nvGrpSpPr>
          <p:grpSpPr>
            <a:xfrm>
              <a:off x="4572000" y="2571750"/>
              <a:ext cx="4607560" cy="2603500"/>
              <a:chOff x="4572000" y="2571750"/>
              <a:chExt cx="4607560" cy="2603500"/>
            </a:xfrm>
          </p:grpSpPr>
          <p:grpSp>
            <p:nvGrpSpPr>
              <p:cNvPr id="1327" name="Google Shape;1327;p20"/>
              <p:cNvGrpSpPr/>
              <p:nvPr/>
            </p:nvGrpSpPr>
            <p:grpSpPr>
              <a:xfrm>
                <a:off x="4572000" y="2571750"/>
                <a:ext cx="4607560" cy="2602230"/>
                <a:chOff x="4572000" y="2571750"/>
                <a:chExt cx="4607560" cy="2602230"/>
              </a:xfrm>
            </p:grpSpPr>
            <p:cxnSp>
              <p:nvCxnSpPr>
                <p:cNvPr id="1328" name="Google Shape;1328;p20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9" name="Google Shape;1329;p20"/>
                <p:cNvCxnSpPr/>
                <p:nvPr/>
              </p:nvCxnSpPr>
              <p:spPr>
                <a:xfrm>
                  <a:off x="514794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0" name="Google Shape;1330;p20"/>
                <p:cNvCxnSpPr/>
                <p:nvPr/>
              </p:nvCxnSpPr>
              <p:spPr>
                <a:xfrm>
                  <a:off x="572389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1" name="Google Shape;1331;p20"/>
                <p:cNvCxnSpPr/>
                <p:nvPr/>
              </p:nvCxnSpPr>
              <p:spPr>
                <a:xfrm>
                  <a:off x="629983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2" name="Google Shape;1332;p20"/>
                <p:cNvCxnSpPr/>
                <p:nvPr/>
              </p:nvCxnSpPr>
              <p:spPr>
                <a:xfrm>
                  <a:off x="687578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3" name="Google Shape;1333;p20"/>
                <p:cNvCxnSpPr/>
                <p:nvPr/>
              </p:nvCxnSpPr>
              <p:spPr>
                <a:xfrm>
                  <a:off x="745172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4" name="Google Shape;1334;p20"/>
                <p:cNvCxnSpPr/>
                <p:nvPr/>
              </p:nvCxnSpPr>
              <p:spPr>
                <a:xfrm>
                  <a:off x="802767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5" name="Google Shape;1335;p20"/>
                <p:cNvCxnSpPr/>
                <p:nvPr/>
              </p:nvCxnSpPr>
              <p:spPr>
                <a:xfrm>
                  <a:off x="860361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6" name="Google Shape;1336;p20"/>
                <p:cNvCxnSpPr/>
                <p:nvPr/>
              </p:nvCxnSpPr>
              <p:spPr>
                <a:xfrm>
                  <a:off x="9179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37" name="Google Shape;1337;p20"/>
              <p:cNvGrpSpPr/>
              <p:nvPr/>
            </p:nvGrpSpPr>
            <p:grpSpPr>
              <a:xfrm>
                <a:off x="4572000" y="2571750"/>
                <a:ext cx="4607560" cy="2603500"/>
                <a:chOff x="4572000" y="2571750"/>
                <a:chExt cx="4607560" cy="2603500"/>
              </a:xfrm>
            </p:grpSpPr>
            <p:cxnSp>
              <p:nvCxnSpPr>
                <p:cNvPr id="1338" name="Google Shape;1338;p20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9" name="Google Shape;1339;p20"/>
                <p:cNvCxnSpPr/>
                <p:nvPr/>
              </p:nvCxnSpPr>
              <p:spPr>
                <a:xfrm>
                  <a:off x="457200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0" name="Google Shape;1340;p20"/>
                <p:cNvCxnSpPr/>
                <p:nvPr/>
              </p:nvCxnSpPr>
              <p:spPr>
                <a:xfrm>
                  <a:off x="457200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1" name="Google Shape;1341;p20"/>
                <p:cNvCxnSpPr/>
                <p:nvPr/>
              </p:nvCxnSpPr>
              <p:spPr>
                <a:xfrm>
                  <a:off x="457200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2" name="Google Shape;1342;p20"/>
                <p:cNvCxnSpPr/>
                <p:nvPr/>
              </p:nvCxnSpPr>
              <p:spPr>
                <a:xfrm>
                  <a:off x="457200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3" name="Google Shape;1343;p20"/>
                <p:cNvCxnSpPr/>
                <p:nvPr/>
              </p:nvCxnSpPr>
              <p:spPr>
                <a:xfrm>
                  <a:off x="457200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4" name="Google Shape;1344;p20"/>
                <p:cNvCxnSpPr/>
                <p:nvPr/>
              </p:nvCxnSpPr>
              <p:spPr>
                <a:xfrm>
                  <a:off x="457200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5" name="Google Shape;1345;p20"/>
                <p:cNvCxnSpPr/>
                <p:nvPr/>
              </p:nvCxnSpPr>
              <p:spPr>
                <a:xfrm>
                  <a:off x="457200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346" name="Google Shape;1346;p20"/>
          <p:cNvSpPr txBox="1"/>
          <p:nvPr>
            <p:ph type="title"/>
          </p:nvPr>
        </p:nvSpPr>
        <p:spPr>
          <a:xfrm>
            <a:off x="3775710" y="1168400"/>
            <a:ext cx="4462780" cy="5556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  <p:sp>
        <p:nvSpPr>
          <p:cNvPr id="1347" name="Google Shape;1347;p20"/>
          <p:cNvSpPr txBox="1"/>
          <p:nvPr>
            <p:ph idx="1" type="subTitle"/>
          </p:nvPr>
        </p:nvSpPr>
        <p:spPr>
          <a:xfrm>
            <a:off x="3775710" y="1872615"/>
            <a:ext cx="4462780" cy="2102485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8" name="Google Shape;1348;p20"/>
          <p:cNvSpPr/>
          <p:nvPr/>
        </p:nvSpPr>
        <p:spPr>
          <a:xfrm>
            <a:off x="8430895" y="529590"/>
            <a:ext cx="338455" cy="33147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96" name="Google Shape;96;p3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97" name="Google Shape;97;p3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" name="Google Shape;102;p3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103" name="Google Shape;103;p3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7" name="Google Shape;107;p3"/>
          <p:cNvSpPr txBox="1"/>
          <p:nvPr>
            <p:ph hasCustomPrompt="1" type="title"/>
          </p:nvPr>
        </p:nvSpPr>
        <p:spPr>
          <a:xfrm>
            <a:off x="2248150" y="539500"/>
            <a:ext cx="2298300" cy="11436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3"/>
          <p:cNvSpPr txBox="1"/>
          <p:nvPr>
            <p:ph idx="2" type="title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"/>
          <p:cNvSpPr txBox="1"/>
          <p:nvPr>
            <p:ph idx="1" type="subTitle"/>
          </p:nvPr>
        </p:nvSpPr>
        <p:spPr>
          <a:xfrm>
            <a:off x="2242297" y="3984875"/>
            <a:ext cx="22983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0" name="Google Shape;110;p3"/>
          <p:cNvGrpSpPr/>
          <p:nvPr/>
        </p:nvGrpSpPr>
        <p:grpSpPr>
          <a:xfrm>
            <a:off x="431076" y="4267148"/>
            <a:ext cx="851140" cy="668466"/>
            <a:chOff x="431076" y="4267148"/>
            <a:chExt cx="851140" cy="668466"/>
          </a:xfrm>
        </p:grpSpPr>
        <p:sp>
          <p:nvSpPr>
            <p:cNvPr id="111" name="Google Shape;111;p3"/>
            <p:cNvSpPr/>
            <p:nvPr/>
          </p:nvSpPr>
          <p:spPr>
            <a:xfrm>
              <a:off x="943815" y="4267148"/>
              <a:ext cx="338400" cy="331200"/>
            </a:xfrm>
            <a:prstGeom prst="star4">
              <a:avLst>
                <a:gd fmla="val 12500" name="adj"/>
              </a:avLst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31076" y="4704914"/>
              <a:ext cx="236700" cy="230700"/>
            </a:xfrm>
            <a:prstGeom prst="star4">
              <a:avLst>
                <a:gd fmla="val 1250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7914990" y="4444025"/>
            <a:ext cx="690064" cy="329108"/>
            <a:chOff x="7740700" y="4100311"/>
            <a:chExt cx="786936" cy="604089"/>
          </a:xfrm>
        </p:grpSpPr>
        <p:grpSp>
          <p:nvGrpSpPr>
            <p:cNvPr id="114" name="Google Shape;114;p3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115" name="Google Shape;115;p3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" name="Google Shape;117;p3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21"/>
          <p:cNvGrpSpPr/>
          <p:nvPr/>
        </p:nvGrpSpPr>
        <p:grpSpPr>
          <a:xfrm>
            <a:off x="-35560" y="-31750"/>
            <a:ext cx="9214485" cy="5207000"/>
            <a:chOff x="-35560" y="-31750"/>
            <a:chExt cx="9214485" cy="5207000"/>
          </a:xfrm>
        </p:grpSpPr>
        <p:grpSp>
          <p:nvGrpSpPr>
            <p:cNvPr id="1351" name="Google Shape;1351;p21"/>
            <p:cNvGrpSpPr/>
            <p:nvPr/>
          </p:nvGrpSpPr>
          <p:grpSpPr>
            <a:xfrm>
              <a:off x="-35560" y="-31750"/>
              <a:ext cx="4607560" cy="2603500"/>
              <a:chOff x="-35560" y="-31750"/>
              <a:chExt cx="4607560" cy="2603500"/>
            </a:xfrm>
          </p:grpSpPr>
          <p:grpSp>
            <p:nvGrpSpPr>
              <p:cNvPr id="1352" name="Google Shape;1352;p21"/>
              <p:cNvGrpSpPr/>
              <p:nvPr/>
            </p:nvGrpSpPr>
            <p:grpSpPr>
              <a:xfrm>
                <a:off x="-35560" y="-31750"/>
                <a:ext cx="4607560" cy="2602230"/>
                <a:chOff x="-35560" y="-31750"/>
                <a:chExt cx="4607560" cy="2602230"/>
              </a:xfrm>
            </p:grpSpPr>
            <p:cxnSp>
              <p:nvCxnSpPr>
                <p:cNvPr id="1353" name="Google Shape;1353;p21"/>
                <p:cNvCxnSpPr/>
                <p:nvPr/>
              </p:nvCxnSpPr>
              <p:spPr>
                <a:xfrm>
                  <a:off x="-35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4" name="Google Shape;1354;p21"/>
                <p:cNvCxnSpPr/>
                <p:nvPr/>
              </p:nvCxnSpPr>
              <p:spPr>
                <a:xfrm>
                  <a:off x="54038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5" name="Google Shape;1355;p21"/>
                <p:cNvCxnSpPr/>
                <p:nvPr/>
              </p:nvCxnSpPr>
              <p:spPr>
                <a:xfrm>
                  <a:off x="111633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6" name="Google Shape;1356;p21"/>
                <p:cNvCxnSpPr/>
                <p:nvPr/>
              </p:nvCxnSpPr>
              <p:spPr>
                <a:xfrm>
                  <a:off x="169227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7" name="Google Shape;1357;p21"/>
                <p:cNvCxnSpPr/>
                <p:nvPr/>
              </p:nvCxnSpPr>
              <p:spPr>
                <a:xfrm>
                  <a:off x="226822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8" name="Google Shape;1358;p21"/>
                <p:cNvCxnSpPr/>
                <p:nvPr/>
              </p:nvCxnSpPr>
              <p:spPr>
                <a:xfrm>
                  <a:off x="284416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9" name="Google Shape;1359;p21"/>
                <p:cNvCxnSpPr/>
                <p:nvPr/>
              </p:nvCxnSpPr>
              <p:spPr>
                <a:xfrm>
                  <a:off x="342011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0" name="Google Shape;1360;p21"/>
                <p:cNvCxnSpPr/>
                <p:nvPr/>
              </p:nvCxnSpPr>
              <p:spPr>
                <a:xfrm>
                  <a:off x="399605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1" name="Google Shape;1361;p21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62" name="Google Shape;1362;p21"/>
              <p:cNvGrpSpPr/>
              <p:nvPr/>
            </p:nvGrpSpPr>
            <p:grpSpPr>
              <a:xfrm>
                <a:off x="-35560" y="-31750"/>
                <a:ext cx="4607560" cy="2603500"/>
                <a:chOff x="-35560" y="-31750"/>
                <a:chExt cx="4607560" cy="2603500"/>
              </a:xfrm>
            </p:grpSpPr>
            <p:cxnSp>
              <p:nvCxnSpPr>
                <p:cNvPr id="1363" name="Google Shape;1363;p21"/>
                <p:cNvCxnSpPr/>
                <p:nvPr/>
              </p:nvCxnSpPr>
              <p:spPr>
                <a:xfrm>
                  <a:off x="-3556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4" name="Google Shape;1364;p21"/>
                <p:cNvCxnSpPr/>
                <p:nvPr/>
              </p:nvCxnSpPr>
              <p:spPr>
                <a:xfrm>
                  <a:off x="-3556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5" name="Google Shape;1365;p21"/>
                <p:cNvCxnSpPr/>
                <p:nvPr/>
              </p:nvCxnSpPr>
              <p:spPr>
                <a:xfrm>
                  <a:off x="-3556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6" name="Google Shape;1366;p21"/>
                <p:cNvCxnSpPr/>
                <p:nvPr/>
              </p:nvCxnSpPr>
              <p:spPr>
                <a:xfrm>
                  <a:off x="-3556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7" name="Google Shape;1367;p21"/>
                <p:cNvCxnSpPr/>
                <p:nvPr/>
              </p:nvCxnSpPr>
              <p:spPr>
                <a:xfrm>
                  <a:off x="-3556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8" name="Google Shape;1368;p21"/>
                <p:cNvCxnSpPr/>
                <p:nvPr/>
              </p:nvCxnSpPr>
              <p:spPr>
                <a:xfrm>
                  <a:off x="-3556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9" name="Google Shape;1369;p21"/>
                <p:cNvCxnSpPr/>
                <p:nvPr/>
              </p:nvCxnSpPr>
              <p:spPr>
                <a:xfrm>
                  <a:off x="-3556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0" name="Google Shape;1370;p21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71" name="Google Shape;1371;p21"/>
            <p:cNvGrpSpPr/>
            <p:nvPr/>
          </p:nvGrpSpPr>
          <p:grpSpPr>
            <a:xfrm>
              <a:off x="4572000" y="-31750"/>
              <a:ext cx="4607560" cy="2603500"/>
              <a:chOff x="4572000" y="-31750"/>
              <a:chExt cx="4607560" cy="2603500"/>
            </a:xfrm>
          </p:grpSpPr>
          <p:grpSp>
            <p:nvGrpSpPr>
              <p:cNvPr id="1372" name="Google Shape;1372;p21"/>
              <p:cNvGrpSpPr/>
              <p:nvPr/>
            </p:nvGrpSpPr>
            <p:grpSpPr>
              <a:xfrm>
                <a:off x="4572000" y="-31750"/>
                <a:ext cx="4607560" cy="2602230"/>
                <a:chOff x="4572000" y="-31750"/>
                <a:chExt cx="4607560" cy="2602230"/>
              </a:xfrm>
            </p:grpSpPr>
            <p:cxnSp>
              <p:nvCxnSpPr>
                <p:cNvPr id="1373" name="Google Shape;1373;p21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4" name="Google Shape;1374;p21"/>
                <p:cNvCxnSpPr/>
                <p:nvPr/>
              </p:nvCxnSpPr>
              <p:spPr>
                <a:xfrm>
                  <a:off x="514794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5" name="Google Shape;1375;p21"/>
                <p:cNvCxnSpPr/>
                <p:nvPr/>
              </p:nvCxnSpPr>
              <p:spPr>
                <a:xfrm>
                  <a:off x="572389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6" name="Google Shape;1376;p21"/>
                <p:cNvCxnSpPr/>
                <p:nvPr/>
              </p:nvCxnSpPr>
              <p:spPr>
                <a:xfrm>
                  <a:off x="629983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7" name="Google Shape;1377;p21"/>
                <p:cNvCxnSpPr/>
                <p:nvPr/>
              </p:nvCxnSpPr>
              <p:spPr>
                <a:xfrm>
                  <a:off x="687578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8" name="Google Shape;1378;p21"/>
                <p:cNvCxnSpPr/>
                <p:nvPr/>
              </p:nvCxnSpPr>
              <p:spPr>
                <a:xfrm>
                  <a:off x="745172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9" name="Google Shape;1379;p21"/>
                <p:cNvCxnSpPr/>
                <p:nvPr/>
              </p:nvCxnSpPr>
              <p:spPr>
                <a:xfrm>
                  <a:off x="802767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0" name="Google Shape;1380;p21"/>
                <p:cNvCxnSpPr/>
                <p:nvPr/>
              </p:nvCxnSpPr>
              <p:spPr>
                <a:xfrm>
                  <a:off x="860361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1" name="Google Shape;1381;p21"/>
                <p:cNvCxnSpPr/>
                <p:nvPr/>
              </p:nvCxnSpPr>
              <p:spPr>
                <a:xfrm>
                  <a:off x="9179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82" name="Google Shape;1382;p21"/>
              <p:cNvGrpSpPr/>
              <p:nvPr/>
            </p:nvGrpSpPr>
            <p:grpSpPr>
              <a:xfrm>
                <a:off x="4572000" y="-31750"/>
                <a:ext cx="4607560" cy="2603500"/>
                <a:chOff x="4572000" y="-31750"/>
                <a:chExt cx="4607560" cy="2603500"/>
              </a:xfrm>
            </p:grpSpPr>
            <p:cxnSp>
              <p:nvCxnSpPr>
                <p:cNvPr id="1383" name="Google Shape;1383;p21"/>
                <p:cNvCxnSpPr/>
                <p:nvPr/>
              </p:nvCxnSpPr>
              <p:spPr>
                <a:xfrm>
                  <a:off x="457200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4" name="Google Shape;1384;p21"/>
                <p:cNvCxnSpPr/>
                <p:nvPr/>
              </p:nvCxnSpPr>
              <p:spPr>
                <a:xfrm>
                  <a:off x="457200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5" name="Google Shape;1385;p21"/>
                <p:cNvCxnSpPr/>
                <p:nvPr/>
              </p:nvCxnSpPr>
              <p:spPr>
                <a:xfrm>
                  <a:off x="457200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6" name="Google Shape;1386;p21"/>
                <p:cNvCxnSpPr/>
                <p:nvPr/>
              </p:nvCxnSpPr>
              <p:spPr>
                <a:xfrm>
                  <a:off x="457200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7" name="Google Shape;1387;p21"/>
                <p:cNvCxnSpPr/>
                <p:nvPr/>
              </p:nvCxnSpPr>
              <p:spPr>
                <a:xfrm>
                  <a:off x="457200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8" name="Google Shape;1388;p21"/>
                <p:cNvCxnSpPr/>
                <p:nvPr/>
              </p:nvCxnSpPr>
              <p:spPr>
                <a:xfrm>
                  <a:off x="457200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9" name="Google Shape;1389;p21"/>
                <p:cNvCxnSpPr/>
                <p:nvPr/>
              </p:nvCxnSpPr>
              <p:spPr>
                <a:xfrm>
                  <a:off x="457200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0" name="Google Shape;1390;p21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91" name="Google Shape;1391;p21"/>
            <p:cNvGrpSpPr/>
            <p:nvPr/>
          </p:nvGrpSpPr>
          <p:grpSpPr>
            <a:xfrm>
              <a:off x="-35560" y="2571750"/>
              <a:ext cx="4607560" cy="2603500"/>
              <a:chOff x="-35560" y="2571750"/>
              <a:chExt cx="4607560" cy="2603500"/>
            </a:xfrm>
          </p:grpSpPr>
          <p:grpSp>
            <p:nvGrpSpPr>
              <p:cNvPr id="1392" name="Google Shape;1392;p21"/>
              <p:cNvGrpSpPr/>
              <p:nvPr/>
            </p:nvGrpSpPr>
            <p:grpSpPr>
              <a:xfrm>
                <a:off x="-35560" y="2571750"/>
                <a:ext cx="4607560" cy="2602230"/>
                <a:chOff x="-35560" y="2571750"/>
                <a:chExt cx="4607560" cy="2602230"/>
              </a:xfrm>
            </p:grpSpPr>
            <p:cxnSp>
              <p:nvCxnSpPr>
                <p:cNvPr id="1393" name="Google Shape;1393;p21"/>
                <p:cNvCxnSpPr/>
                <p:nvPr/>
              </p:nvCxnSpPr>
              <p:spPr>
                <a:xfrm>
                  <a:off x="-35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4" name="Google Shape;1394;p21"/>
                <p:cNvCxnSpPr/>
                <p:nvPr/>
              </p:nvCxnSpPr>
              <p:spPr>
                <a:xfrm>
                  <a:off x="54038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5" name="Google Shape;1395;p21"/>
                <p:cNvCxnSpPr/>
                <p:nvPr/>
              </p:nvCxnSpPr>
              <p:spPr>
                <a:xfrm>
                  <a:off x="111633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6" name="Google Shape;1396;p21"/>
                <p:cNvCxnSpPr/>
                <p:nvPr/>
              </p:nvCxnSpPr>
              <p:spPr>
                <a:xfrm>
                  <a:off x="169227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7" name="Google Shape;1397;p21"/>
                <p:cNvCxnSpPr/>
                <p:nvPr/>
              </p:nvCxnSpPr>
              <p:spPr>
                <a:xfrm>
                  <a:off x="226822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8" name="Google Shape;1398;p21"/>
                <p:cNvCxnSpPr/>
                <p:nvPr/>
              </p:nvCxnSpPr>
              <p:spPr>
                <a:xfrm>
                  <a:off x="284416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9" name="Google Shape;1399;p21"/>
                <p:cNvCxnSpPr/>
                <p:nvPr/>
              </p:nvCxnSpPr>
              <p:spPr>
                <a:xfrm>
                  <a:off x="342011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0" name="Google Shape;1400;p21"/>
                <p:cNvCxnSpPr/>
                <p:nvPr/>
              </p:nvCxnSpPr>
              <p:spPr>
                <a:xfrm>
                  <a:off x="399605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1" name="Google Shape;1401;p21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02" name="Google Shape;1402;p21"/>
              <p:cNvGrpSpPr/>
              <p:nvPr/>
            </p:nvGrpSpPr>
            <p:grpSpPr>
              <a:xfrm>
                <a:off x="-35560" y="2571750"/>
                <a:ext cx="4607560" cy="2603500"/>
                <a:chOff x="-35560" y="2571750"/>
                <a:chExt cx="4607560" cy="2603500"/>
              </a:xfrm>
            </p:grpSpPr>
            <p:cxnSp>
              <p:nvCxnSpPr>
                <p:cNvPr id="1403" name="Google Shape;1403;p21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4" name="Google Shape;1404;p21"/>
                <p:cNvCxnSpPr/>
                <p:nvPr/>
              </p:nvCxnSpPr>
              <p:spPr>
                <a:xfrm>
                  <a:off x="-3556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5" name="Google Shape;1405;p21"/>
                <p:cNvCxnSpPr/>
                <p:nvPr/>
              </p:nvCxnSpPr>
              <p:spPr>
                <a:xfrm>
                  <a:off x="-3556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6" name="Google Shape;1406;p21"/>
                <p:cNvCxnSpPr/>
                <p:nvPr/>
              </p:nvCxnSpPr>
              <p:spPr>
                <a:xfrm>
                  <a:off x="-3556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7" name="Google Shape;1407;p21"/>
                <p:cNvCxnSpPr/>
                <p:nvPr/>
              </p:nvCxnSpPr>
              <p:spPr>
                <a:xfrm>
                  <a:off x="-3556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8" name="Google Shape;1408;p21"/>
                <p:cNvCxnSpPr/>
                <p:nvPr/>
              </p:nvCxnSpPr>
              <p:spPr>
                <a:xfrm>
                  <a:off x="-3556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9" name="Google Shape;1409;p21"/>
                <p:cNvCxnSpPr/>
                <p:nvPr/>
              </p:nvCxnSpPr>
              <p:spPr>
                <a:xfrm>
                  <a:off x="-3556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0" name="Google Shape;1410;p21"/>
                <p:cNvCxnSpPr/>
                <p:nvPr/>
              </p:nvCxnSpPr>
              <p:spPr>
                <a:xfrm>
                  <a:off x="-3556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11" name="Google Shape;1411;p21"/>
            <p:cNvGrpSpPr/>
            <p:nvPr/>
          </p:nvGrpSpPr>
          <p:grpSpPr>
            <a:xfrm>
              <a:off x="4572000" y="2571750"/>
              <a:ext cx="4607560" cy="2603500"/>
              <a:chOff x="4572000" y="2571750"/>
              <a:chExt cx="4607560" cy="2603500"/>
            </a:xfrm>
          </p:grpSpPr>
          <p:grpSp>
            <p:nvGrpSpPr>
              <p:cNvPr id="1412" name="Google Shape;1412;p21"/>
              <p:cNvGrpSpPr/>
              <p:nvPr/>
            </p:nvGrpSpPr>
            <p:grpSpPr>
              <a:xfrm>
                <a:off x="4572000" y="2571750"/>
                <a:ext cx="4607560" cy="2602230"/>
                <a:chOff x="4572000" y="2571750"/>
                <a:chExt cx="4607560" cy="2602230"/>
              </a:xfrm>
            </p:grpSpPr>
            <p:cxnSp>
              <p:nvCxnSpPr>
                <p:cNvPr id="1413" name="Google Shape;1413;p21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4" name="Google Shape;1414;p21"/>
                <p:cNvCxnSpPr/>
                <p:nvPr/>
              </p:nvCxnSpPr>
              <p:spPr>
                <a:xfrm>
                  <a:off x="514794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5" name="Google Shape;1415;p21"/>
                <p:cNvCxnSpPr/>
                <p:nvPr/>
              </p:nvCxnSpPr>
              <p:spPr>
                <a:xfrm>
                  <a:off x="572389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6" name="Google Shape;1416;p21"/>
                <p:cNvCxnSpPr/>
                <p:nvPr/>
              </p:nvCxnSpPr>
              <p:spPr>
                <a:xfrm>
                  <a:off x="629983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7" name="Google Shape;1417;p21"/>
                <p:cNvCxnSpPr/>
                <p:nvPr/>
              </p:nvCxnSpPr>
              <p:spPr>
                <a:xfrm>
                  <a:off x="687578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8" name="Google Shape;1418;p21"/>
                <p:cNvCxnSpPr/>
                <p:nvPr/>
              </p:nvCxnSpPr>
              <p:spPr>
                <a:xfrm>
                  <a:off x="745172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9" name="Google Shape;1419;p21"/>
                <p:cNvCxnSpPr/>
                <p:nvPr/>
              </p:nvCxnSpPr>
              <p:spPr>
                <a:xfrm>
                  <a:off x="802767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0" name="Google Shape;1420;p21"/>
                <p:cNvCxnSpPr/>
                <p:nvPr/>
              </p:nvCxnSpPr>
              <p:spPr>
                <a:xfrm>
                  <a:off x="860361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1" name="Google Shape;1421;p21"/>
                <p:cNvCxnSpPr/>
                <p:nvPr/>
              </p:nvCxnSpPr>
              <p:spPr>
                <a:xfrm>
                  <a:off x="9179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22" name="Google Shape;1422;p21"/>
              <p:cNvGrpSpPr/>
              <p:nvPr/>
            </p:nvGrpSpPr>
            <p:grpSpPr>
              <a:xfrm>
                <a:off x="4572000" y="2571750"/>
                <a:ext cx="4607560" cy="2603500"/>
                <a:chOff x="4572000" y="2571750"/>
                <a:chExt cx="4607560" cy="2603500"/>
              </a:xfrm>
            </p:grpSpPr>
            <p:cxnSp>
              <p:nvCxnSpPr>
                <p:cNvPr id="1423" name="Google Shape;1423;p21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4" name="Google Shape;1424;p21"/>
                <p:cNvCxnSpPr/>
                <p:nvPr/>
              </p:nvCxnSpPr>
              <p:spPr>
                <a:xfrm>
                  <a:off x="457200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5" name="Google Shape;1425;p21"/>
                <p:cNvCxnSpPr/>
                <p:nvPr/>
              </p:nvCxnSpPr>
              <p:spPr>
                <a:xfrm>
                  <a:off x="457200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6" name="Google Shape;1426;p21"/>
                <p:cNvCxnSpPr/>
                <p:nvPr/>
              </p:nvCxnSpPr>
              <p:spPr>
                <a:xfrm>
                  <a:off x="457200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7" name="Google Shape;1427;p21"/>
                <p:cNvCxnSpPr/>
                <p:nvPr/>
              </p:nvCxnSpPr>
              <p:spPr>
                <a:xfrm>
                  <a:off x="457200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8" name="Google Shape;1428;p21"/>
                <p:cNvCxnSpPr/>
                <p:nvPr/>
              </p:nvCxnSpPr>
              <p:spPr>
                <a:xfrm>
                  <a:off x="457200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9" name="Google Shape;1429;p21"/>
                <p:cNvCxnSpPr/>
                <p:nvPr/>
              </p:nvCxnSpPr>
              <p:spPr>
                <a:xfrm>
                  <a:off x="457200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30" name="Google Shape;1430;p21"/>
                <p:cNvCxnSpPr/>
                <p:nvPr/>
              </p:nvCxnSpPr>
              <p:spPr>
                <a:xfrm>
                  <a:off x="457200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431" name="Google Shape;1431;p21"/>
          <p:cNvSpPr txBox="1"/>
          <p:nvPr>
            <p:ph type="title"/>
          </p:nvPr>
        </p:nvSpPr>
        <p:spPr>
          <a:xfrm>
            <a:off x="643255" y="1661160"/>
            <a:ext cx="3754755" cy="10071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  <p:sp>
        <p:nvSpPr>
          <p:cNvPr id="1432" name="Google Shape;1432;p21"/>
          <p:cNvSpPr txBox="1"/>
          <p:nvPr>
            <p:ph idx="1" type="subTitle"/>
          </p:nvPr>
        </p:nvSpPr>
        <p:spPr>
          <a:xfrm>
            <a:off x="643255" y="2660650"/>
            <a:ext cx="3754755" cy="8216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3" name="Google Shape;1433;p21"/>
          <p:cNvGrpSpPr/>
          <p:nvPr/>
        </p:nvGrpSpPr>
        <p:grpSpPr>
          <a:xfrm flipH="1">
            <a:off x="532765" y="327025"/>
            <a:ext cx="734695" cy="951865"/>
            <a:chOff x="532765" y="327025"/>
            <a:chExt cx="734695" cy="951865"/>
          </a:xfrm>
        </p:grpSpPr>
        <p:sp>
          <p:nvSpPr>
            <p:cNvPr id="1434" name="Google Shape;1434;p21"/>
            <p:cNvSpPr/>
            <p:nvPr/>
          </p:nvSpPr>
          <p:spPr>
            <a:xfrm rot="-5400000">
              <a:off x="649605" y="661670"/>
              <a:ext cx="660400" cy="57404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1"/>
            <p:cNvSpPr/>
            <p:nvPr/>
          </p:nvSpPr>
          <p:spPr>
            <a:xfrm rot="-5400000">
              <a:off x="617855" y="603250"/>
              <a:ext cx="660400" cy="57404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1"/>
            <p:cNvSpPr/>
            <p:nvPr/>
          </p:nvSpPr>
          <p:spPr>
            <a:xfrm rot="-5400000">
              <a:off x="585470" y="544830"/>
              <a:ext cx="660400" cy="57404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1"/>
            <p:cNvSpPr/>
            <p:nvPr/>
          </p:nvSpPr>
          <p:spPr>
            <a:xfrm rot="-5400000">
              <a:off x="553720" y="486410"/>
              <a:ext cx="660400" cy="57404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1"/>
            <p:cNvSpPr/>
            <p:nvPr/>
          </p:nvSpPr>
          <p:spPr>
            <a:xfrm rot="-5400000">
              <a:off x="521970" y="428625"/>
              <a:ext cx="660400" cy="57404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1"/>
            <p:cNvSpPr/>
            <p:nvPr/>
          </p:nvSpPr>
          <p:spPr>
            <a:xfrm rot="-5400000">
              <a:off x="490220" y="370205"/>
              <a:ext cx="660400" cy="57404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21"/>
          <p:cNvSpPr/>
          <p:nvPr/>
        </p:nvSpPr>
        <p:spPr>
          <a:xfrm>
            <a:off x="1548765" y="218440"/>
            <a:ext cx="274320" cy="2667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2"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2" name="Google Shape;1442;p22"/>
          <p:cNvGrpSpPr/>
          <p:nvPr/>
        </p:nvGrpSpPr>
        <p:grpSpPr>
          <a:xfrm>
            <a:off x="-35560" y="-31750"/>
            <a:ext cx="9214485" cy="5207000"/>
            <a:chOff x="-35560" y="-31750"/>
            <a:chExt cx="9214485" cy="5207000"/>
          </a:xfrm>
        </p:grpSpPr>
        <p:grpSp>
          <p:nvGrpSpPr>
            <p:cNvPr id="1443" name="Google Shape;1443;p22"/>
            <p:cNvGrpSpPr/>
            <p:nvPr/>
          </p:nvGrpSpPr>
          <p:grpSpPr>
            <a:xfrm>
              <a:off x="-35560" y="-31750"/>
              <a:ext cx="4607560" cy="2603500"/>
              <a:chOff x="-35560" y="-31750"/>
              <a:chExt cx="4607560" cy="2603500"/>
            </a:xfrm>
          </p:grpSpPr>
          <p:grpSp>
            <p:nvGrpSpPr>
              <p:cNvPr id="1444" name="Google Shape;1444;p22"/>
              <p:cNvGrpSpPr/>
              <p:nvPr/>
            </p:nvGrpSpPr>
            <p:grpSpPr>
              <a:xfrm>
                <a:off x="-35560" y="-31750"/>
                <a:ext cx="4607560" cy="2602230"/>
                <a:chOff x="-35560" y="-31750"/>
                <a:chExt cx="4607560" cy="2602230"/>
              </a:xfrm>
            </p:grpSpPr>
            <p:cxnSp>
              <p:nvCxnSpPr>
                <p:cNvPr id="1445" name="Google Shape;1445;p22"/>
                <p:cNvCxnSpPr/>
                <p:nvPr/>
              </p:nvCxnSpPr>
              <p:spPr>
                <a:xfrm>
                  <a:off x="-35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6" name="Google Shape;1446;p22"/>
                <p:cNvCxnSpPr/>
                <p:nvPr/>
              </p:nvCxnSpPr>
              <p:spPr>
                <a:xfrm>
                  <a:off x="54038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7" name="Google Shape;1447;p22"/>
                <p:cNvCxnSpPr/>
                <p:nvPr/>
              </p:nvCxnSpPr>
              <p:spPr>
                <a:xfrm>
                  <a:off x="111633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8" name="Google Shape;1448;p22"/>
                <p:cNvCxnSpPr/>
                <p:nvPr/>
              </p:nvCxnSpPr>
              <p:spPr>
                <a:xfrm>
                  <a:off x="169227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9" name="Google Shape;1449;p22"/>
                <p:cNvCxnSpPr/>
                <p:nvPr/>
              </p:nvCxnSpPr>
              <p:spPr>
                <a:xfrm>
                  <a:off x="226822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0" name="Google Shape;1450;p22"/>
                <p:cNvCxnSpPr/>
                <p:nvPr/>
              </p:nvCxnSpPr>
              <p:spPr>
                <a:xfrm>
                  <a:off x="284416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1" name="Google Shape;1451;p22"/>
                <p:cNvCxnSpPr/>
                <p:nvPr/>
              </p:nvCxnSpPr>
              <p:spPr>
                <a:xfrm>
                  <a:off x="342011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2" name="Google Shape;1452;p22"/>
                <p:cNvCxnSpPr/>
                <p:nvPr/>
              </p:nvCxnSpPr>
              <p:spPr>
                <a:xfrm>
                  <a:off x="399605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3" name="Google Shape;1453;p22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54" name="Google Shape;1454;p22"/>
              <p:cNvGrpSpPr/>
              <p:nvPr/>
            </p:nvGrpSpPr>
            <p:grpSpPr>
              <a:xfrm>
                <a:off x="-35560" y="-31750"/>
                <a:ext cx="4607560" cy="2603500"/>
                <a:chOff x="-35560" y="-31750"/>
                <a:chExt cx="4607560" cy="2603500"/>
              </a:xfrm>
            </p:grpSpPr>
            <p:cxnSp>
              <p:nvCxnSpPr>
                <p:cNvPr id="1455" name="Google Shape;1455;p22"/>
                <p:cNvCxnSpPr/>
                <p:nvPr/>
              </p:nvCxnSpPr>
              <p:spPr>
                <a:xfrm>
                  <a:off x="-3556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6" name="Google Shape;1456;p22"/>
                <p:cNvCxnSpPr/>
                <p:nvPr/>
              </p:nvCxnSpPr>
              <p:spPr>
                <a:xfrm>
                  <a:off x="-3556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7" name="Google Shape;1457;p22"/>
                <p:cNvCxnSpPr/>
                <p:nvPr/>
              </p:nvCxnSpPr>
              <p:spPr>
                <a:xfrm>
                  <a:off x="-3556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8" name="Google Shape;1458;p22"/>
                <p:cNvCxnSpPr/>
                <p:nvPr/>
              </p:nvCxnSpPr>
              <p:spPr>
                <a:xfrm>
                  <a:off x="-3556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9" name="Google Shape;1459;p22"/>
                <p:cNvCxnSpPr/>
                <p:nvPr/>
              </p:nvCxnSpPr>
              <p:spPr>
                <a:xfrm>
                  <a:off x="-3556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0" name="Google Shape;1460;p22"/>
                <p:cNvCxnSpPr/>
                <p:nvPr/>
              </p:nvCxnSpPr>
              <p:spPr>
                <a:xfrm>
                  <a:off x="-3556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1" name="Google Shape;1461;p22"/>
                <p:cNvCxnSpPr/>
                <p:nvPr/>
              </p:nvCxnSpPr>
              <p:spPr>
                <a:xfrm>
                  <a:off x="-3556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2" name="Google Shape;1462;p22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63" name="Google Shape;1463;p22"/>
            <p:cNvGrpSpPr/>
            <p:nvPr/>
          </p:nvGrpSpPr>
          <p:grpSpPr>
            <a:xfrm>
              <a:off x="4572000" y="-31750"/>
              <a:ext cx="4607560" cy="2603500"/>
              <a:chOff x="4572000" y="-31750"/>
              <a:chExt cx="4607560" cy="2603500"/>
            </a:xfrm>
          </p:grpSpPr>
          <p:grpSp>
            <p:nvGrpSpPr>
              <p:cNvPr id="1464" name="Google Shape;1464;p22"/>
              <p:cNvGrpSpPr/>
              <p:nvPr/>
            </p:nvGrpSpPr>
            <p:grpSpPr>
              <a:xfrm>
                <a:off x="4572000" y="-31750"/>
                <a:ext cx="4607560" cy="2602230"/>
                <a:chOff x="4572000" y="-31750"/>
                <a:chExt cx="4607560" cy="2602230"/>
              </a:xfrm>
            </p:grpSpPr>
            <p:cxnSp>
              <p:nvCxnSpPr>
                <p:cNvPr id="1465" name="Google Shape;1465;p22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6" name="Google Shape;1466;p22"/>
                <p:cNvCxnSpPr/>
                <p:nvPr/>
              </p:nvCxnSpPr>
              <p:spPr>
                <a:xfrm>
                  <a:off x="514794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7" name="Google Shape;1467;p22"/>
                <p:cNvCxnSpPr/>
                <p:nvPr/>
              </p:nvCxnSpPr>
              <p:spPr>
                <a:xfrm>
                  <a:off x="572389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8" name="Google Shape;1468;p22"/>
                <p:cNvCxnSpPr/>
                <p:nvPr/>
              </p:nvCxnSpPr>
              <p:spPr>
                <a:xfrm>
                  <a:off x="629983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9" name="Google Shape;1469;p22"/>
                <p:cNvCxnSpPr/>
                <p:nvPr/>
              </p:nvCxnSpPr>
              <p:spPr>
                <a:xfrm>
                  <a:off x="687578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0" name="Google Shape;1470;p22"/>
                <p:cNvCxnSpPr/>
                <p:nvPr/>
              </p:nvCxnSpPr>
              <p:spPr>
                <a:xfrm>
                  <a:off x="745172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1" name="Google Shape;1471;p22"/>
                <p:cNvCxnSpPr/>
                <p:nvPr/>
              </p:nvCxnSpPr>
              <p:spPr>
                <a:xfrm>
                  <a:off x="802767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2" name="Google Shape;1472;p22"/>
                <p:cNvCxnSpPr/>
                <p:nvPr/>
              </p:nvCxnSpPr>
              <p:spPr>
                <a:xfrm>
                  <a:off x="860361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3" name="Google Shape;1473;p22"/>
                <p:cNvCxnSpPr/>
                <p:nvPr/>
              </p:nvCxnSpPr>
              <p:spPr>
                <a:xfrm>
                  <a:off x="9179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74" name="Google Shape;1474;p22"/>
              <p:cNvGrpSpPr/>
              <p:nvPr/>
            </p:nvGrpSpPr>
            <p:grpSpPr>
              <a:xfrm>
                <a:off x="4572000" y="-31750"/>
                <a:ext cx="4607560" cy="2603500"/>
                <a:chOff x="4572000" y="-31750"/>
                <a:chExt cx="4607560" cy="2603500"/>
              </a:xfrm>
            </p:grpSpPr>
            <p:cxnSp>
              <p:nvCxnSpPr>
                <p:cNvPr id="1475" name="Google Shape;1475;p22"/>
                <p:cNvCxnSpPr/>
                <p:nvPr/>
              </p:nvCxnSpPr>
              <p:spPr>
                <a:xfrm>
                  <a:off x="457200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6" name="Google Shape;1476;p22"/>
                <p:cNvCxnSpPr/>
                <p:nvPr/>
              </p:nvCxnSpPr>
              <p:spPr>
                <a:xfrm>
                  <a:off x="457200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7" name="Google Shape;1477;p22"/>
                <p:cNvCxnSpPr/>
                <p:nvPr/>
              </p:nvCxnSpPr>
              <p:spPr>
                <a:xfrm>
                  <a:off x="457200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8" name="Google Shape;1478;p22"/>
                <p:cNvCxnSpPr/>
                <p:nvPr/>
              </p:nvCxnSpPr>
              <p:spPr>
                <a:xfrm>
                  <a:off x="457200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9" name="Google Shape;1479;p22"/>
                <p:cNvCxnSpPr/>
                <p:nvPr/>
              </p:nvCxnSpPr>
              <p:spPr>
                <a:xfrm>
                  <a:off x="457200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0" name="Google Shape;1480;p22"/>
                <p:cNvCxnSpPr/>
                <p:nvPr/>
              </p:nvCxnSpPr>
              <p:spPr>
                <a:xfrm>
                  <a:off x="457200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1" name="Google Shape;1481;p22"/>
                <p:cNvCxnSpPr/>
                <p:nvPr/>
              </p:nvCxnSpPr>
              <p:spPr>
                <a:xfrm>
                  <a:off x="457200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2" name="Google Shape;1482;p22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83" name="Google Shape;1483;p22"/>
            <p:cNvGrpSpPr/>
            <p:nvPr/>
          </p:nvGrpSpPr>
          <p:grpSpPr>
            <a:xfrm>
              <a:off x="-35560" y="2571750"/>
              <a:ext cx="4607560" cy="2603500"/>
              <a:chOff x="-35560" y="2571750"/>
              <a:chExt cx="4607560" cy="2603500"/>
            </a:xfrm>
          </p:grpSpPr>
          <p:grpSp>
            <p:nvGrpSpPr>
              <p:cNvPr id="1484" name="Google Shape;1484;p22"/>
              <p:cNvGrpSpPr/>
              <p:nvPr/>
            </p:nvGrpSpPr>
            <p:grpSpPr>
              <a:xfrm>
                <a:off x="-35560" y="2571750"/>
                <a:ext cx="4607560" cy="2602230"/>
                <a:chOff x="-35560" y="2571750"/>
                <a:chExt cx="4607560" cy="2602230"/>
              </a:xfrm>
            </p:grpSpPr>
            <p:cxnSp>
              <p:nvCxnSpPr>
                <p:cNvPr id="1485" name="Google Shape;1485;p22"/>
                <p:cNvCxnSpPr/>
                <p:nvPr/>
              </p:nvCxnSpPr>
              <p:spPr>
                <a:xfrm>
                  <a:off x="-35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6" name="Google Shape;1486;p22"/>
                <p:cNvCxnSpPr/>
                <p:nvPr/>
              </p:nvCxnSpPr>
              <p:spPr>
                <a:xfrm>
                  <a:off x="54038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7" name="Google Shape;1487;p22"/>
                <p:cNvCxnSpPr/>
                <p:nvPr/>
              </p:nvCxnSpPr>
              <p:spPr>
                <a:xfrm>
                  <a:off x="111633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8" name="Google Shape;1488;p22"/>
                <p:cNvCxnSpPr/>
                <p:nvPr/>
              </p:nvCxnSpPr>
              <p:spPr>
                <a:xfrm>
                  <a:off x="169227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9" name="Google Shape;1489;p22"/>
                <p:cNvCxnSpPr/>
                <p:nvPr/>
              </p:nvCxnSpPr>
              <p:spPr>
                <a:xfrm>
                  <a:off x="226822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0" name="Google Shape;1490;p22"/>
                <p:cNvCxnSpPr/>
                <p:nvPr/>
              </p:nvCxnSpPr>
              <p:spPr>
                <a:xfrm>
                  <a:off x="284416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1" name="Google Shape;1491;p22"/>
                <p:cNvCxnSpPr/>
                <p:nvPr/>
              </p:nvCxnSpPr>
              <p:spPr>
                <a:xfrm>
                  <a:off x="342011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2" name="Google Shape;1492;p22"/>
                <p:cNvCxnSpPr/>
                <p:nvPr/>
              </p:nvCxnSpPr>
              <p:spPr>
                <a:xfrm>
                  <a:off x="399605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3" name="Google Shape;1493;p22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94" name="Google Shape;1494;p22"/>
              <p:cNvGrpSpPr/>
              <p:nvPr/>
            </p:nvGrpSpPr>
            <p:grpSpPr>
              <a:xfrm>
                <a:off x="-35560" y="2571750"/>
                <a:ext cx="4607560" cy="2603500"/>
                <a:chOff x="-35560" y="2571750"/>
                <a:chExt cx="4607560" cy="2603500"/>
              </a:xfrm>
            </p:grpSpPr>
            <p:cxnSp>
              <p:nvCxnSpPr>
                <p:cNvPr id="1495" name="Google Shape;1495;p22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6" name="Google Shape;1496;p22"/>
                <p:cNvCxnSpPr/>
                <p:nvPr/>
              </p:nvCxnSpPr>
              <p:spPr>
                <a:xfrm>
                  <a:off x="-3556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7" name="Google Shape;1497;p22"/>
                <p:cNvCxnSpPr/>
                <p:nvPr/>
              </p:nvCxnSpPr>
              <p:spPr>
                <a:xfrm>
                  <a:off x="-3556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8" name="Google Shape;1498;p22"/>
                <p:cNvCxnSpPr/>
                <p:nvPr/>
              </p:nvCxnSpPr>
              <p:spPr>
                <a:xfrm>
                  <a:off x="-3556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9" name="Google Shape;1499;p22"/>
                <p:cNvCxnSpPr/>
                <p:nvPr/>
              </p:nvCxnSpPr>
              <p:spPr>
                <a:xfrm>
                  <a:off x="-3556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0" name="Google Shape;1500;p22"/>
                <p:cNvCxnSpPr/>
                <p:nvPr/>
              </p:nvCxnSpPr>
              <p:spPr>
                <a:xfrm>
                  <a:off x="-3556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1" name="Google Shape;1501;p22"/>
                <p:cNvCxnSpPr/>
                <p:nvPr/>
              </p:nvCxnSpPr>
              <p:spPr>
                <a:xfrm>
                  <a:off x="-3556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2" name="Google Shape;1502;p22"/>
                <p:cNvCxnSpPr/>
                <p:nvPr/>
              </p:nvCxnSpPr>
              <p:spPr>
                <a:xfrm>
                  <a:off x="-3556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03" name="Google Shape;1503;p22"/>
            <p:cNvGrpSpPr/>
            <p:nvPr/>
          </p:nvGrpSpPr>
          <p:grpSpPr>
            <a:xfrm>
              <a:off x="4572000" y="2571750"/>
              <a:ext cx="4607560" cy="2603500"/>
              <a:chOff x="4572000" y="2571750"/>
              <a:chExt cx="4607560" cy="2603500"/>
            </a:xfrm>
          </p:grpSpPr>
          <p:grpSp>
            <p:nvGrpSpPr>
              <p:cNvPr id="1504" name="Google Shape;1504;p22"/>
              <p:cNvGrpSpPr/>
              <p:nvPr/>
            </p:nvGrpSpPr>
            <p:grpSpPr>
              <a:xfrm>
                <a:off x="4572000" y="2571750"/>
                <a:ext cx="4607560" cy="2602230"/>
                <a:chOff x="4572000" y="2571750"/>
                <a:chExt cx="4607560" cy="2602230"/>
              </a:xfrm>
            </p:grpSpPr>
            <p:cxnSp>
              <p:nvCxnSpPr>
                <p:cNvPr id="1505" name="Google Shape;1505;p22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6" name="Google Shape;1506;p22"/>
                <p:cNvCxnSpPr/>
                <p:nvPr/>
              </p:nvCxnSpPr>
              <p:spPr>
                <a:xfrm>
                  <a:off x="514794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7" name="Google Shape;1507;p22"/>
                <p:cNvCxnSpPr/>
                <p:nvPr/>
              </p:nvCxnSpPr>
              <p:spPr>
                <a:xfrm>
                  <a:off x="572389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8" name="Google Shape;1508;p22"/>
                <p:cNvCxnSpPr/>
                <p:nvPr/>
              </p:nvCxnSpPr>
              <p:spPr>
                <a:xfrm>
                  <a:off x="629983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9" name="Google Shape;1509;p22"/>
                <p:cNvCxnSpPr/>
                <p:nvPr/>
              </p:nvCxnSpPr>
              <p:spPr>
                <a:xfrm>
                  <a:off x="687578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0" name="Google Shape;1510;p22"/>
                <p:cNvCxnSpPr/>
                <p:nvPr/>
              </p:nvCxnSpPr>
              <p:spPr>
                <a:xfrm>
                  <a:off x="745172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1" name="Google Shape;1511;p22"/>
                <p:cNvCxnSpPr/>
                <p:nvPr/>
              </p:nvCxnSpPr>
              <p:spPr>
                <a:xfrm>
                  <a:off x="802767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2" name="Google Shape;1512;p22"/>
                <p:cNvCxnSpPr/>
                <p:nvPr/>
              </p:nvCxnSpPr>
              <p:spPr>
                <a:xfrm>
                  <a:off x="860361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3" name="Google Shape;1513;p22"/>
                <p:cNvCxnSpPr/>
                <p:nvPr/>
              </p:nvCxnSpPr>
              <p:spPr>
                <a:xfrm>
                  <a:off x="9179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14" name="Google Shape;1514;p22"/>
              <p:cNvGrpSpPr/>
              <p:nvPr/>
            </p:nvGrpSpPr>
            <p:grpSpPr>
              <a:xfrm>
                <a:off x="4572000" y="2571750"/>
                <a:ext cx="4607560" cy="2603500"/>
                <a:chOff x="4572000" y="2571750"/>
                <a:chExt cx="4607560" cy="2603500"/>
              </a:xfrm>
            </p:grpSpPr>
            <p:cxnSp>
              <p:nvCxnSpPr>
                <p:cNvPr id="1515" name="Google Shape;1515;p22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6" name="Google Shape;1516;p22"/>
                <p:cNvCxnSpPr/>
                <p:nvPr/>
              </p:nvCxnSpPr>
              <p:spPr>
                <a:xfrm>
                  <a:off x="457200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7" name="Google Shape;1517;p22"/>
                <p:cNvCxnSpPr/>
                <p:nvPr/>
              </p:nvCxnSpPr>
              <p:spPr>
                <a:xfrm>
                  <a:off x="457200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8" name="Google Shape;1518;p22"/>
                <p:cNvCxnSpPr/>
                <p:nvPr/>
              </p:nvCxnSpPr>
              <p:spPr>
                <a:xfrm>
                  <a:off x="457200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9" name="Google Shape;1519;p22"/>
                <p:cNvCxnSpPr/>
                <p:nvPr/>
              </p:nvCxnSpPr>
              <p:spPr>
                <a:xfrm>
                  <a:off x="457200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0" name="Google Shape;1520;p22"/>
                <p:cNvCxnSpPr/>
                <p:nvPr/>
              </p:nvCxnSpPr>
              <p:spPr>
                <a:xfrm>
                  <a:off x="457200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1" name="Google Shape;1521;p22"/>
                <p:cNvCxnSpPr/>
                <p:nvPr/>
              </p:nvCxnSpPr>
              <p:spPr>
                <a:xfrm>
                  <a:off x="457200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2" name="Google Shape;1522;p22"/>
                <p:cNvCxnSpPr/>
                <p:nvPr/>
              </p:nvCxnSpPr>
              <p:spPr>
                <a:xfrm>
                  <a:off x="457200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523" name="Google Shape;1523;p22"/>
          <p:cNvSpPr txBox="1"/>
          <p:nvPr>
            <p:ph type="title"/>
          </p:nvPr>
        </p:nvSpPr>
        <p:spPr>
          <a:xfrm>
            <a:off x="720090" y="539750"/>
            <a:ext cx="4818380" cy="5213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  <p:sp>
        <p:nvSpPr>
          <p:cNvPr id="1524" name="Google Shape;1524;p22"/>
          <p:cNvSpPr txBox="1"/>
          <p:nvPr>
            <p:ph idx="1" type="subTitle"/>
          </p:nvPr>
        </p:nvSpPr>
        <p:spPr>
          <a:xfrm>
            <a:off x="713105" y="1019175"/>
            <a:ext cx="4818380" cy="546735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5" name="Google Shape;1525;p22"/>
          <p:cNvSpPr/>
          <p:nvPr/>
        </p:nvSpPr>
        <p:spPr>
          <a:xfrm flipH="1">
            <a:off x="8490585" y="977265"/>
            <a:ext cx="243205" cy="23622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22"/>
          <p:cNvSpPr/>
          <p:nvPr/>
        </p:nvSpPr>
        <p:spPr>
          <a:xfrm flipH="1">
            <a:off x="7822565" y="4596765"/>
            <a:ext cx="429895" cy="418465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22"/>
          <p:cNvSpPr/>
          <p:nvPr/>
        </p:nvSpPr>
        <p:spPr>
          <a:xfrm flipH="1">
            <a:off x="1502410" y="4632960"/>
            <a:ext cx="336550" cy="327025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3"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9" name="Google Shape;1529;p23"/>
          <p:cNvGrpSpPr/>
          <p:nvPr/>
        </p:nvGrpSpPr>
        <p:grpSpPr>
          <a:xfrm>
            <a:off x="-42486" y="-31835"/>
            <a:ext cx="9214549" cy="5207170"/>
            <a:chOff x="-35275" y="-31835"/>
            <a:chExt cx="9214549" cy="5207170"/>
          </a:xfrm>
        </p:grpSpPr>
        <p:grpSp>
          <p:nvGrpSpPr>
            <p:cNvPr id="1530" name="Google Shape;1530;p23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531" name="Google Shape;1531;p2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532" name="Google Shape;1532;p2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3" name="Google Shape;1533;p2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4" name="Google Shape;1534;p2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5" name="Google Shape;1535;p2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6" name="Google Shape;1536;p2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7" name="Google Shape;1537;p2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8" name="Google Shape;1538;p2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9" name="Google Shape;1539;p2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0" name="Google Shape;1540;p2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41" name="Google Shape;1541;p2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42" name="Google Shape;1542;p2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3" name="Google Shape;1543;p2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4" name="Google Shape;1544;p2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5" name="Google Shape;1545;p2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6" name="Google Shape;1546;p2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7" name="Google Shape;1547;p2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8" name="Google Shape;1548;p2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9" name="Google Shape;1549;p2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50" name="Google Shape;1550;p23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551" name="Google Shape;1551;p2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552" name="Google Shape;1552;p2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3" name="Google Shape;1553;p2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4" name="Google Shape;1554;p2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5" name="Google Shape;1555;p2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6" name="Google Shape;1556;p2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7" name="Google Shape;1557;p2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8" name="Google Shape;1558;p2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9" name="Google Shape;1559;p2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0" name="Google Shape;1560;p2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61" name="Google Shape;1561;p2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62" name="Google Shape;1562;p2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3" name="Google Shape;1563;p2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4" name="Google Shape;1564;p2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5" name="Google Shape;1565;p2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6" name="Google Shape;1566;p2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7" name="Google Shape;1567;p2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8" name="Google Shape;1568;p2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9" name="Google Shape;1569;p2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70" name="Google Shape;1570;p23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571" name="Google Shape;1571;p2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572" name="Google Shape;1572;p2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3" name="Google Shape;1573;p2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4" name="Google Shape;1574;p2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5" name="Google Shape;1575;p2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6" name="Google Shape;1576;p2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7" name="Google Shape;1577;p2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8" name="Google Shape;1578;p2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9" name="Google Shape;1579;p2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0" name="Google Shape;1580;p2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81" name="Google Shape;1581;p2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82" name="Google Shape;1582;p2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3" name="Google Shape;1583;p2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4" name="Google Shape;1584;p2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5" name="Google Shape;1585;p2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6" name="Google Shape;1586;p2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7" name="Google Shape;1587;p2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8" name="Google Shape;1588;p2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9" name="Google Shape;1589;p2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90" name="Google Shape;1590;p23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591" name="Google Shape;1591;p2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592" name="Google Shape;1592;p2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3" name="Google Shape;1593;p2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4" name="Google Shape;1594;p2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5" name="Google Shape;1595;p2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6" name="Google Shape;1596;p2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7" name="Google Shape;1597;p2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8" name="Google Shape;1598;p2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9" name="Google Shape;1599;p2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0" name="Google Shape;1600;p2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01" name="Google Shape;1601;p2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02" name="Google Shape;1602;p2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3" name="Google Shape;1603;p2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4" name="Google Shape;1604;p2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5" name="Google Shape;1605;p2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6" name="Google Shape;1606;p2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7" name="Google Shape;1607;p2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8" name="Google Shape;1608;p2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9" name="Google Shape;1609;p2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610" name="Google Shape;1610;p23"/>
          <p:cNvSpPr txBox="1"/>
          <p:nvPr>
            <p:ph type="title"/>
          </p:nvPr>
        </p:nvSpPr>
        <p:spPr>
          <a:xfrm>
            <a:off x="532300" y="337400"/>
            <a:ext cx="8064900" cy="74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/>
        </p:txBody>
      </p:sp>
      <p:sp>
        <p:nvSpPr>
          <p:cNvPr id="1611" name="Google Shape;1611;p23"/>
          <p:cNvSpPr txBox="1"/>
          <p:nvPr>
            <p:ph idx="1" type="body"/>
          </p:nvPr>
        </p:nvSpPr>
        <p:spPr>
          <a:xfrm>
            <a:off x="533700" y="1458675"/>
            <a:ext cx="4038300" cy="185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_4"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p24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614" name="Google Shape;1614;p24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15" name="Google Shape;161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16" name="Google Shape;161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7" name="Google Shape;161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8" name="Google Shape;161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9" name="Google Shape;161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0" name="Google Shape;162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1" name="Google Shape;162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2" name="Google Shape;162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3" name="Google Shape;162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4" name="Google Shape;162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25" name="Google Shape;162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26" name="Google Shape;162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7" name="Google Shape;162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8" name="Google Shape;162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9" name="Google Shape;162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0" name="Google Shape;163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1" name="Google Shape;163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2" name="Google Shape;163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3" name="Google Shape;163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34" name="Google Shape;1634;p24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35" name="Google Shape;163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36" name="Google Shape;163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7" name="Google Shape;163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8" name="Google Shape;163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9" name="Google Shape;163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0" name="Google Shape;164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1" name="Google Shape;164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2" name="Google Shape;164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3" name="Google Shape;164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4" name="Google Shape;164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45" name="Google Shape;164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46" name="Google Shape;164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7" name="Google Shape;164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8" name="Google Shape;164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9" name="Google Shape;164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0" name="Google Shape;165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1" name="Google Shape;165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2" name="Google Shape;165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3" name="Google Shape;165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54" name="Google Shape;1654;p24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55" name="Google Shape;165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56" name="Google Shape;165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7" name="Google Shape;165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8" name="Google Shape;165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9" name="Google Shape;165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0" name="Google Shape;166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1" name="Google Shape;166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2" name="Google Shape;166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3" name="Google Shape;166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4" name="Google Shape;166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65" name="Google Shape;166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66" name="Google Shape;166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7" name="Google Shape;166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8" name="Google Shape;166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9" name="Google Shape;166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0" name="Google Shape;167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1" name="Google Shape;167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2" name="Google Shape;167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3" name="Google Shape;167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74" name="Google Shape;1674;p24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75" name="Google Shape;167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76" name="Google Shape;167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7" name="Google Shape;167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8" name="Google Shape;167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9" name="Google Shape;167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0" name="Google Shape;168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1" name="Google Shape;168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2" name="Google Shape;168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3" name="Google Shape;168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4" name="Google Shape;168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85" name="Google Shape;168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86" name="Google Shape;168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7" name="Google Shape;168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8" name="Google Shape;168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9" name="Google Shape;168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0" name="Google Shape;169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1" name="Google Shape;169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2" name="Google Shape;169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3" name="Google Shape;169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694" name="Google Shape;1694;p24"/>
          <p:cNvSpPr txBox="1"/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/>
        </p:txBody>
      </p:sp>
      <p:sp>
        <p:nvSpPr>
          <p:cNvPr id="1695" name="Google Shape;1695;p24"/>
          <p:cNvSpPr/>
          <p:nvPr/>
        </p:nvSpPr>
        <p:spPr>
          <a:xfrm>
            <a:off x="540400" y="1458450"/>
            <a:ext cx="8064000" cy="297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24"/>
          <p:cNvSpPr txBox="1"/>
          <p:nvPr>
            <p:ph idx="1" type="body"/>
          </p:nvPr>
        </p:nvSpPr>
        <p:spPr>
          <a:xfrm>
            <a:off x="815200" y="1454125"/>
            <a:ext cx="7513500" cy="29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b="1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TWO_COLUMNS_1_1"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oogle Shape;1698;p25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699" name="Google Shape;1699;p25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700" name="Google Shape;170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01" name="Google Shape;170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2" name="Google Shape;170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3" name="Google Shape;170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4" name="Google Shape;170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5" name="Google Shape;170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6" name="Google Shape;170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7" name="Google Shape;170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8" name="Google Shape;170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9" name="Google Shape;170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10" name="Google Shape;171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11" name="Google Shape;171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2" name="Google Shape;171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3" name="Google Shape;171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4" name="Google Shape;171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5" name="Google Shape;171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6" name="Google Shape;171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7" name="Google Shape;171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8" name="Google Shape;171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19" name="Google Shape;1719;p25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720" name="Google Shape;172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21" name="Google Shape;172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2" name="Google Shape;172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3" name="Google Shape;172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4" name="Google Shape;172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5" name="Google Shape;172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6" name="Google Shape;172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7" name="Google Shape;172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8" name="Google Shape;172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9" name="Google Shape;172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30" name="Google Shape;173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31" name="Google Shape;173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2" name="Google Shape;173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3" name="Google Shape;173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4" name="Google Shape;173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5" name="Google Shape;173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6" name="Google Shape;173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7" name="Google Shape;173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8" name="Google Shape;173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39" name="Google Shape;1739;p25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740" name="Google Shape;174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41" name="Google Shape;174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2" name="Google Shape;174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3" name="Google Shape;174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4" name="Google Shape;174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5" name="Google Shape;174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6" name="Google Shape;174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7" name="Google Shape;174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8" name="Google Shape;174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9" name="Google Shape;174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50" name="Google Shape;175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51" name="Google Shape;175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2" name="Google Shape;175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3" name="Google Shape;175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4" name="Google Shape;175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5" name="Google Shape;175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6" name="Google Shape;175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7" name="Google Shape;175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8" name="Google Shape;175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59" name="Google Shape;1759;p25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760" name="Google Shape;176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61" name="Google Shape;176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2" name="Google Shape;176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3" name="Google Shape;176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4" name="Google Shape;176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5" name="Google Shape;176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6" name="Google Shape;176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7" name="Google Shape;176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8" name="Google Shape;176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9" name="Google Shape;176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70" name="Google Shape;177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71" name="Google Shape;177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2" name="Google Shape;177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3" name="Google Shape;177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4" name="Google Shape;177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5" name="Google Shape;177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6" name="Google Shape;177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7" name="Google Shape;177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8" name="Google Shape;177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779" name="Google Shape;1779;p25"/>
          <p:cNvGrpSpPr/>
          <p:nvPr/>
        </p:nvGrpSpPr>
        <p:grpSpPr>
          <a:xfrm flipH="1">
            <a:off x="368446" y="4263572"/>
            <a:ext cx="862043" cy="645240"/>
            <a:chOff x="4144582" y="4263572"/>
            <a:chExt cx="862043" cy="645240"/>
          </a:xfrm>
        </p:grpSpPr>
        <p:sp>
          <p:nvSpPr>
            <p:cNvPr id="1780" name="Google Shape;1780;p25"/>
            <p:cNvSpPr/>
            <p:nvPr/>
          </p:nvSpPr>
          <p:spPr>
            <a:xfrm rot="10800000">
              <a:off x="4669125" y="4263572"/>
              <a:ext cx="337500" cy="3291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 flipH="1" rot="10800000">
              <a:off x="4144582" y="4693112"/>
              <a:ext cx="221100" cy="215700"/>
            </a:xfrm>
            <a:prstGeom prst="star4">
              <a:avLst>
                <a:gd fmla="val 1250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2" name="Google Shape;1782;p25"/>
          <p:cNvSpPr txBox="1"/>
          <p:nvPr>
            <p:ph type="title"/>
          </p:nvPr>
        </p:nvSpPr>
        <p:spPr>
          <a:xfrm>
            <a:off x="539496" y="339325"/>
            <a:ext cx="80649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3" name="Google Shape;1783;p25"/>
          <p:cNvSpPr txBox="1"/>
          <p:nvPr>
            <p:ph idx="1" type="body"/>
          </p:nvPr>
        </p:nvSpPr>
        <p:spPr>
          <a:xfrm>
            <a:off x="533700" y="1455700"/>
            <a:ext cx="5191800" cy="262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5" name="Google Shape;1785;p26"/>
          <p:cNvGrpSpPr/>
          <p:nvPr/>
        </p:nvGrpSpPr>
        <p:grpSpPr>
          <a:xfrm>
            <a:off x="-35560" y="-31750"/>
            <a:ext cx="9214485" cy="5207000"/>
            <a:chOff x="-35560" y="-31750"/>
            <a:chExt cx="9214485" cy="5207000"/>
          </a:xfrm>
        </p:grpSpPr>
        <p:grpSp>
          <p:nvGrpSpPr>
            <p:cNvPr id="1786" name="Google Shape;1786;p26"/>
            <p:cNvGrpSpPr/>
            <p:nvPr/>
          </p:nvGrpSpPr>
          <p:grpSpPr>
            <a:xfrm>
              <a:off x="-35560" y="-31750"/>
              <a:ext cx="4607560" cy="2603500"/>
              <a:chOff x="-35560" y="-31750"/>
              <a:chExt cx="4607560" cy="2603500"/>
            </a:xfrm>
          </p:grpSpPr>
          <p:grpSp>
            <p:nvGrpSpPr>
              <p:cNvPr id="1787" name="Google Shape;1787;p26"/>
              <p:cNvGrpSpPr/>
              <p:nvPr/>
            </p:nvGrpSpPr>
            <p:grpSpPr>
              <a:xfrm>
                <a:off x="-35560" y="-31750"/>
                <a:ext cx="4607560" cy="2602230"/>
                <a:chOff x="-35560" y="-31750"/>
                <a:chExt cx="4607560" cy="2602230"/>
              </a:xfrm>
            </p:grpSpPr>
            <p:cxnSp>
              <p:nvCxnSpPr>
                <p:cNvPr id="1788" name="Google Shape;1788;p26"/>
                <p:cNvCxnSpPr/>
                <p:nvPr/>
              </p:nvCxnSpPr>
              <p:spPr>
                <a:xfrm>
                  <a:off x="-35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9" name="Google Shape;1789;p26"/>
                <p:cNvCxnSpPr/>
                <p:nvPr/>
              </p:nvCxnSpPr>
              <p:spPr>
                <a:xfrm>
                  <a:off x="54038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0" name="Google Shape;1790;p26"/>
                <p:cNvCxnSpPr/>
                <p:nvPr/>
              </p:nvCxnSpPr>
              <p:spPr>
                <a:xfrm>
                  <a:off x="111633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1" name="Google Shape;1791;p26"/>
                <p:cNvCxnSpPr/>
                <p:nvPr/>
              </p:nvCxnSpPr>
              <p:spPr>
                <a:xfrm>
                  <a:off x="169227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2" name="Google Shape;1792;p26"/>
                <p:cNvCxnSpPr/>
                <p:nvPr/>
              </p:nvCxnSpPr>
              <p:spPr>
                <a:xfrm>
                  <a:off x="226822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3" name="Google Shape;1793;p26"/>
                <p:cNvCxnSpPr/>
                <p:nvPr/>
              </p:nvCxnSpPr>
              <p:spPr>
                <a:xfrm>
                  <a:off x="284416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4" name="Google Shape;1794;p26"/>
                <p:cNvCxnSpPr/>
                <p:nvPr/>
              </p:nvCxnSpPr>
              <p:spPr>
                <a:xfrm>
                  <a:off x="342011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5" name="Google Shape;1795;p26"/>
                <p:cNvCxnSpPr/>
                <p:nvPr/>
              </p:nvCxnSpPr>
              <p:spPr>
                <a:xfrm>
                  <a:off x="399605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6" name="Google Shape;1796;p26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97" name="Google Shape;1797;p26"/>
              <p:cNvGrpSpPr/>
              <p:nvPr/>
            </p:nvGrpSpPr>
            <p:grpSpPr>
              <a:xfrm>
                <a:off x="-35560" y="-31750"/>
                <a:ext cx="4607560" cy="2603500"/>
                <a:chOff x="-35560" y="-31750"/>
                <a:chExt cx="4607560" cy="2603500"/>
              </a:xfrm>
            </p:grpSpPr>
            <p:cxnSp>
              <p:nvCxnSpPr>
                <p:cNvPr id="1798" name="Google Shape;1798;p26"/>
                <p:cNvCxnSpPr/>
                <p:nvPr/>
              </p:nvCxnSpPr>
              <p:spPr>
                <a:xfrm>
                  <a:off x="-3556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9" name="Google Shape;1799;p26"/>
                <p:cNvCxnSpPr/>
                <p:nvPr/>
              </p:nvCxnSpPr>
              <p:spPr>
                <a:xfrm>
                  <a:off x="-3556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0" name="Google Shape;1800;p26"/>
                <p:cNvCxnSpPr/>
                <p:nvPr/>
              </p:nvCxnSpPr>
              <p:spPr>
                <a:xfrm>
                  <a:off x="-3556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1" name="Google Shape;1801;p26"/>
                <p:cNvCxnSpPr/>
                <p:nvPr/>
              </p:nvCxnSpPr>
              <p:spPr>
                <a:xfrm>
                  <a:off x="-3556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2" name="Google Shape;1802;p26"/>
                <p:cNvCxnSpPr/>
                <p:nvPr/>
              </p:nvCxnSpPr>
              <p:spPr>
                <a:xfrm>
                  <a:off x="-3556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3" name="Google Shape;1803;p26"/>
                <p:cNvCxnSpPr/>
                <p:nvPr/>
              </p:nvCxnSpPr>
              <p:spPr>
                <a:xfrm>
                  <a:off x="-3556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4" name="Google Shape;1804;p26"/>
                <p:cNvCxnSpPr/>
                <p:nvPr/>
              </p:nvCxnSpPr>
              <p:spPr>
                <a:xfrm>
                  <a:off x="-3556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5" name="Google Shape;1805;p26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06" name="Google Shape;1806;p26"/>
            <p:cNvGrpSpPr/>
            <p:nvPr/>
          </p:nvGrpSpPr>
          <p:grpSpPr>
            <a:xfrm>
              <a:off x="4572000" y="-31750"/>
              <a:ext cx="4607560" cy="2603500"/>
              <a:chOff x="4572000" y="-31750"/>
              <a:chExt cx="4607560" cy="2603500"/>
            </a:xfrm>
          </p:grpSpPr>
          <p:grpSp>
            <p:nvGrpSpPr>
              <p:cNvPr id="1807" name="Google Shape;1807;p26"/>
              <p:cNvGrpSpPr/>
              <p:nvPr/>
            </p:nvGrpSpPr>
            <p:grpSpPr>
              <a:xfrm>
                <a:off x="4572000" y="-31750"/>
                <a:ext cx="4607560" cy="2602230"/>
                <a:chOff x="4572000" y="-31750"/>
                <a:chExt cx="4607560" cy="2602230"/>
              </a:xfrm>
            </p:grpSpPr>
            <p:cxnSp>
              <p:nvCxnSpPr>
                <p:cNvPr id="1808" name="Google Shape;1808;p26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9" name="Google Shape;1809;p26"/>
                <p:cNvCxnSpPr/>
                <p:nvPr/>
              </p:nvCxnSpPr>
              <p:spPr>
                <a:xfrm>
                  <a:off x="514794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0" name="Google Shape;1810;p26"/>
                <p:cNvCxnSpPr/>
                <p:nvPr/>
              </p:nvCxnSpPr>
              <p:spPr>
                <a:xfrm>
                  <a:off x="572389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1" name="Google Shape;1811;p26"/>
                <p:cNvCxnSpPr/>
                <p:nvPr/>
              </p:nvCxnSpPr>
              <p:spPr>
                <a:xfrm>
                  <a:off x="629983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2" name="Google Shape;1812;p26"/>
                <p:cNvCxnSpPr/>
                <p:nvPr/>
              </p:nvCxnSpPr>
              <p:spPr>
                <a:xfrm>
                  <a:off x="687578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3" name="Google Shape;1813;p26"/>
                <p:cNvCxnSpPr/>
                <p:nvPr/>
              </p:nvCxnSpPr>
              <p:spPr>
                <a:xfrm>
                  <a:off x="745172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4" name="Google Shape;1814;p26"/>
                <p:cNvCxnSpPr/>
                <p:nvPr/>
              </p:nvCxnSpPr>
              <p:spPr>
                <a:xfrm>
                  <a:off x="802767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5" name="Google Shape;1815;p26"/>
                <p:cNvCxnSpPr/>
                <p:nvPr/>
              </p:nvCxnSpPr>
              <p:spPr>
                <a:xfrm>
                  <a:off x="860361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6" name="Google Shape;1816;p26"/>
                <p:cNvCxnSpPr/>
                <p:nvPr/>
              </p:nvCxnSpPr>
              <p:spPr>
                <a:xfrm>
                  <a:off x="9179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17" name="Google Shape;1817;p26"/>
              <p:cNvGrpSpPr/>
              <p:nvPr/>
            </p:nvGrpSpPr>
            <p:grpSpPr>
              <a:xfrm>
                <a:off x="4572000" y="-31750"/>
                <a:ext cx="4607560" cy="2603500"/>
                <a:chOff x="4572000" y="-31750"/>
                <a:chExt cx="4607560" cy="2603500"/>
              </a:xfrm>
            </p:grpSpPr>
            <p:cxnSp>
              <p:nvCxnSpPr>
                <p:cNvPr id="1818" name="Google Shape;1818;p26"/>
                <p:cNvCxnSpPr/>
                <p:nvPr/>
              </p:nvCxnSpPr>
              <p:spPr>
                <a:xfrm>
                  <a:off x="457200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9" name="Google Shape;1819;p26"/>
                <p:cNvCxnSpPr/>
                <p:nvPr/>
              </p:nvCxnSpPr>
              <p:spPr>
                <a:xfrm>
                  <a:off x="457200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0" name="Google Shape;1820;p26"/>
                <p:cNvCxnSpPr/>
                <p:nvPr/>
              </p:nvCxnSpPr>
              <p:spPr>
                <a:xfrm>
                  <a:off x="457200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1" name="Google Shape;1821;p26"/>
                <p:cNvCxnSpPr/>
                <p:nvPr/>
              </p:nvCxnSpPr>
              <p:spPr>
                <a:xfrm>
                  <a:off x="457200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2" name="Google Shape;1822;p26"/>
                <p:cNvCxnSpPr/>
                <p:nvPr/>
              </p:nvCxnSpPr>
              <p:spPr>
                <a:xfrm>
                  <a:off x="457200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3" name="Google Shape;1823;p26"/>
                <p:cNvCxnSpPr/>
                <p:nvPr/>
              </p:nvCxnSpPr>
              <p:spPr>
                <a:xfrm>
                  <a:off x="457200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4" name="Google Shape;1824;p26"/>
                <p:cNvCxnSpPr/>
                <p:nvPr/>
              </p:nvCxnSpPr>
              <p:spPr>
                <a:xfrm>
                  <a:off x="457200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5" name="Google Shape;1825;p26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26" name="Google Shape;1826;p26"/>
            <p:cNvGrpSpPr/>
            <p:nvPr/>
          </p:nvGrpSpPr>
          <p:grpSpPr>
            <a:xfrm>
              <a:off x="-35560" y="2571750"/>
              <a:ext cx="4607560" cy="2603500"/>
              <a:chOff x="-35560" y="2571750"/>
              <a:chExt cx="4607560" cy="2603500"/>
            </a:xfrm>
          </p:grpSpPr>
          <p:grpSp>
            <p:nvGrpSpPr>
              <p:cNvPr id="1827" name="Google Shape;1827;p26"/>
              <p:cNvGrpSpPr/>
              <p:nvPr/>
            </p:nvGrpSpPr>
            <p:grpSpPr>
              <a:xfrm>
                <a:off x="-35560" y="2571750"/>
                <a:ext cx="4607560" cy="2602230"/>
                <a:chOff x="-35560" y="2571750"/>
                <a:chExt cx="4607560" cy="2602230"/>
              </a:xfrm>
            </p:grpSpPr>
            <p:cxnSp>
              <p:nvCxnSpPr>
                <p:cNvPr id="1828" name="Google Shape;1828;p26"/>
                <p:cNvCxnSpPr/>
                <p:nvPr/>
              </p:nvCxnSpPr>
              <p:spPr>
                <a:xfrm>
                  <a:off x="-35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9" name="Google Shape;1829;p26"/>
                <p:cNvCxnSpPr/>
                <p:nvPr/>
              </p:nvCxnSpPr>
              <p:spPr>
                <a:xfrm>
                  <a:off x="54038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0" name="Google Shape;1830;p26"/>
                <p:cNvCxnSpPr/>
                <p:nvPr/>
              </p:nvCxnSpPr>
              <p:spPr>
                <a:xfrm>
                  <a:off x="111633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1" name="Google Shape;1831;p26"/>
                <p:cNvCxnSpPr/>
                <p:nvPr/>
              </p:nvCxnSpPr>
              <p:spPr>
                <a:xfrm>
                  <a:off x="169227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2" name="Google Shape;1832;p26"/>
                <p:cNvCxnSpPr/>
                <p:nvPr/>
              </p:nvCxnSpPr>
              <p:spPr>
                <a:xfrm>
                  <a:off x="226822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3" name="Google Shape;1833;p26"/>
                <p:cNvCxnSpPr/>
                <p:nvPr/>
              </p:nvCxnSpPr>
              <p:spPr>
                <a:xfrm>
                  <a:off x="284416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4" name="Google Shape;1834;p26"/>
                <p:cNvCxnSpPr/>
                <p:nvPr/>
              </p:nvCxnSpPr>
              <p:spPr>
                <a:xfrm>
                  <a:off x="342011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5" name="Google Shape;1835;p26"/>
                <p:cNvCxnSpPr/>
                <p:nvPr/>
              </p:nvCxnSpPr>
              <p:spPr>
                <a:xfrm>
                  <a:off x="399605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6" name="Google Shape;1836;p26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37" name="Google Shape;1837;p26"/>
              <p:cNvGrpSpPr/>
              <p:nvPr/>
            </p:nvGrpSpPr>
            <p:grpSpPr>
              <a:xfrm>
                <a:off x="-35560" y="2571750"/>
                <a:ext cx="4607560" cy="2603500"/>
                <a:chOff x="-35560" y="2571750"/>
                <a:chExt cx="4607560" cy="2603500"/>
              </a:xfrm>
            </p:grpSpPr>
            <p:cxnSp>
              <p:nvCxnSpPr>
                <p:cNvPr id="1838" name="Google Shape;1838;p26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9" name="Google Shape;1839;p26"/>
                <p:cNvCxnSpPr/>
                <p:nvPr/>
              </p:nvCxnSpPr>
              <p:spPr>
                <a:xfrm>
                  <a:off x="-3556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0" name="Google Shape;1840;p26"/>
                <p:cNvCxnSpPr/>
                <p:nvPr/>
              </p:nvCxnSpPr>
              <p:spPr>
                <a:xfrm>
                  <a:off x="-3556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1" name="Google Shape;1841;p26"/>
                <p:cNvCxnSpPr/>
                <p:nvPr/>
              </p:nvCxnSpPr>
              <p:spPr>
                <a:xfrm>
                  <a:off x="-3556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2" name="Google Shape;1842;p26"/>
                <p:cNvCxnSpPr/>
                <p:nvPr/>
              </p:nvCxnSpPr>
              <p:spPr>
                <a:xfrm>
                  <a:off x="-3556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3" name="Google Shape;1843;p26"/>
                <p:cNvCxnSpPr/>
                <p:nvPr/>
              </p:nvCxnSpPr>
              <p:spPr>
                <a:xfrm>
                  <a:off x="-3556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4" name="Google Shape;1844;p26"/>
                <p:cNvCxnSpPr/>
                <p:nvPr/>
              </p:nvCxnSpPr>
              <p:spPr>
                <a:xfrm>
                  <a:off x="-3556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5" name="Google Shape;1845;p26"/>
                <p:cNvCxnSpPr/>
                <p:nvPr/>
              </p:nvCxnSpPr>
              <p:spPr>
                <a:xfrm>
                  <a:off x="-3556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46" name="Google Shape;1846;p26"/>
            <p:cNvGrpSpPr/>
            <p:nvPr/>
          </p:nvGrpSpPr>
          <p:grpSpPr>
            <a:xfrm>
              <a:off x="4572000" y="2571750"/>
              <a:ext cx="4607560" cy="2603500"/>
              <a:chOff x="4572000" y="2571750"/>
              <a:chExt cx="4607560" cy="2603500"/>
            </a:xfrm>
          </p:grpSpPr>
          <p:grpSp>
            <p:nvGrpSpPr>
              <p:cNvPr id="1847" name="Google Shape;1847;p26"/>
              <p:cNvGrpSpPr/>
              <p:nvPr/>
            </p:nvGrpSpPr>
            <p:grpSpPr>
              <a:xfrm>
                <a:off x="4572000" y="2571750"/>
                <a:ext cx="4607560" cy="2602230"/>
                <a:chOff x="4572000" y="2571750"/>
                <a:chExt cx="4607560" cy="2602230"/>
              </a:xfrm>
            </p:grpSpPr>
            <p:cxnSp>
              <p:nvCxnSpPr>
                <p:cNvPr id="1848" name="Google Shape;1848;p26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9" name="Google Shape;1849;p26"/>
                <p:cNvCxnSpPr/>
                <p:nvPr/>
              </p:nvCxnSpPr>
              <p:spPr>
                <a:xfrm>
                  <a:off x="514794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0" name="Google Shape;1850;p26"/>
                <p:cNvCxnSpPr/>
                <p:nvPr/>
              </p:nvCxnSpPr>
              <p:spPr>
                <a:xfrm>
                  <a:off x="572389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1" name="Google Shape;1851;p26"/>
                <p:cNvCxnSpPr/>
                <p:nvPr/>
              </p:nvCxnSpPr>
              <p:spPr>
                <a:xfrm>
                  <a:off x="629983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2" name="Google Shape;1852;p26"/>
                <p:cNvCxnSpPr/>
                <p:nvPr/>
              </p:nvCxnSpPr>
              <p:spPr>
                <a:xfrm>
                  <a:off x="687578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3" name="Google Shape;1853;p26"/>
                <p:cNvCxnSpPr/>
                <p:nvPr/>
              </p:nvCxnSpPr>
              <p:spPr>
                <a:xfrm>
                  <a:off x="745172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4" name="Google Shape;1854;p26"/>
                <p:cNvCxnSpPr/>
                <p:nvPr/>
              </p:nvCxnSpPr>
              <p:spPr>
                <a:xfrm>
                  <a:off x="802767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5" name="Google Shape;1855;p26"/>
                <p:cNvCxnSpPr/>
                <p:nvPr/>
              </p:nvCxnSpPr>
              <p:spPr>
                <a:xfrm>
                  <a:off x="860361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6" name="Google Shape;1856;p26"/>
                <p:cNvCxnSpPr/>
                <p:nvPr/>
              </p:nvCxnSpPr>
              <p:spPr>
                <a:xfrm>
                  <a:off x="9179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57" name="Google Shape;1857;p26"/>
              <p:cNvGrpSpPr/>
              <p:nvPr/>
            </p:nvGrpSpPr>
            <p:grpSpPr>
              <a:xfrm>
                <a:off x="4572000" y="2571750"/>
                <a:ext cx="4607560" cy="2603500"/>
                <a:chOff x="4572000" y="2571750"/>
                <a:chExt cx="4607560" cy="2603500"/>
              </a:xfrm>
            </p:grpSpPr>
            <p:cxnSp>
              <p:nvCxnSpPr>
                <p:cNvPr id="1858" name="Google Shape;1858;p26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9" name="Google Shape;1859;p26"/>
                <p:cNvCxnSpPr/>
                <p:nvPr/>
              </p:nvCxnSpPr>
              <p:spPr>
                <a:xfrm>
                  <a:off x="457200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0" name="Google Shape;1860;p26"/>
                <p:cNvCxnSpPr/>
                <p:nvPr/>
              </p:nvCxnSpPr>
              <p:spPr>
                <a:xfrm>
                  <a:off x="457200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1" name="Google Shape;1861;p26"/>
                <p:cNvCxnSpPr/>
                <p:nvPr/>
              </p:nvCxnSpPr>
              <p:spPr>
                <a:xfrm>
                  <a:off x="457200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2" name="Google Shape;1862;p26"/>
                <p:cNvCxnSpPr/>
                <p:nvPr/>
              </p:nvCxnSpPr>
              <p:spPr>
                <a:xfrm>
                  <a:off x="457200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3" name="Google Shape;1863;p26"/>
                <p:cNvCxnSpPr/>
                <p:nvPr/>
              </p:nvCxnSpPr>
              <p:spPr>
                <a:xfrm>
                  <a:off x="457200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4" name="Google Shape;1864;p26"/>
                <p:cNvCxnSpPr/>
                <p:nvPr/>
              </p:nvCxnSpPr>
              <p:spPr>
                <a:xfrm>
                  <a:off x="457200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5" name="Google Shape;1865;p26"/>
                <p:cNvCxnSpPr/>
                <p:nvPr/>
              </p:nvCxnSpPr>
              <p:spPr>
                <a:xfrm>
                  <a:off x="457200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866" name="Google Shape;1866;p26"/>
          <p:cNvSpPr txBox="1"/>
          <p:nvPr>
            <p:ph type="title"/>
          </p:nvPr>
        </p:nvSpPr>
        <p:spPr>
          <a:xfrm>
            <a:off x="539750" y="339090"/>
            <a:ext cx="8065135" cy="74041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67" name="Google Shape;1867;p26"/>
          <p:cNvGrpSpPr/>
          <p:nvPr/>
        </p:nvGrpSpPr>
        <p:grpSpPr>
          <a:xfrm flipH="1">
            <a:off x="8438515" y="4313555"/>
            <a:ext cx="474345" cy="655955"/>
            <a:chOff x="8438515" y="4313555"/>
            <a:chExt cx="474345" cy="655955"/>
          </a:xfrm>
        </p:grpSpPr>
        <p:sp>
          <p:nvSpPr>
            <p:cNvPr id="1868" name="Google Shape;1868;p26"/>
            <p:cNvSpPr/>
            <p:nvPr/>
          </p:nvSpPr>
          <p:spPr>
            <a:xfrm flipH="1">
              <a:off x="8574405" y="4643755"/>
              <a:ext cx="337820" cy="325120"/>
            </a:xfrm>
            <a:prstGeom prst="star4">
              <a:avLst>
                <a:gd fmla="val 125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6"/>
            <p:cNvSpPr/>
            <p:nvPr/>
          </p:nvSpPr>
          <p:spPr>
            <a:xfrm flipH="1">
              <a:off x="8438515" y="4313555"/>
              <a:ext cx="246380" cy="24003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2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872" name="Google Shape;1872;p2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73" name="Google Shape;187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74" name="Google Shape;187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5" name="Google Shape;187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6" name="Google Shape;187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7" name="Google Shape;187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8" name="Google Shape;187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9" name="Google Shape;187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0" name="Google Shape;188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1" name="Google Shape;188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2" name="Google Shape;188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83" name="Google Shape;188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84" name="Google Shape;188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5" name="Google Shape;188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6" name="Google Shape;188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7" name="Google Shape;188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8" name="Google Shape;188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9" name="Google Shape;188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0" name="Google Shape;189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1" name="Google Shape;189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92" name="Google Shape;1892;p2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93" name="Google Shape;189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94" name="Google Shape;189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5" name="Google Shape;189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6" name="Google Shape;189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7" name="Google Shape;189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8" name="Google Shape;189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9" name="Google Shape;189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0" name="Google Shape;190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1" name="Google Shape;190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2" name="Google Shape;190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03" name="Google Shape;190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04" name="Google Shape;190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5" name="Google Shape;190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6" name="Google Shape;190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7" name="Google Shape;190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8" name="Google Shape;190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9" name="Google Shape;190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0" name="Google Shape;191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1" name="Google Shape;191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12" name="Google Shape;1912;p2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13" name="Google Shape;191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14" name="Google Shape;191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5" name="Google Shape;191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6" name="Google Shape;191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7" name="Google Shape;191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8" name="Google Shape;191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9" name="Google Shape;191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0" name="Google Shape;192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1" name="Google Shape;192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2" name="Google Shape;192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23" name="Google Shape;192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24" name="Google Shape;192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5" name="Google Shape;192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6" name="Google Shape;192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7" name="Google Shape;192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8" name="Google Shape;192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9" name="Google Shape;192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0" name="Google Shape;193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1" name="Google Shape;193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32" name="Google Shape;1932;p2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33" name="Google Shape;193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34" name="Google Shape;193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5" name="Google Shape;193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6" name="Google Shape;193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7" name="Google Shape;193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8" name="Google Shape;193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9" name="Google Shape;193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0" name="Google Shape;194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1" name="Google Shape;194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2" name="Google Shape;194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43" name="Google Shape;194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44" name="Google Shape;194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5" name="Google Shape;194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6" name="Google Shape;194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7" name="Google Shape;194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8" name="Google Shape;194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9" name="Google Shape;194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0" name="Google Shape;195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1" name="Google Shape;195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952" name="Google Shape;1952;p27"/>
          <p:cNvSpPr txBox="1"/>
          <p:nvPr>
            <p:ph type="title"/>
          </p:nvPr>
        </p:nvSpPr>
        <p:spPr>
          <a:xfrm>
            <a:off x="2639875" y="534501"/>
            <a:ext cx="3866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  <p:sp>
        <p:nvSpPr>
          <p:cNvPr id="1953" name="Google Shape;1953;p27"/>
          <p:cNvSpPr txBox="1"/>
          <p:nvPr>
            <p:ph idx="1" type="subTitle"/>
          </p:nvPr>
        </p:nvSpPr>
        <p:spPr>
          <a:xfrm>
            <a:off x="2983525" y="1382665"/>
            <a:ext cx="3179400" cy="117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4" name="Google Shape;1954;p27"/>
          <p:cNvSpPr txBox="1"/>
          <p:nvPr/>
        </p:nvSpPr>
        <p:spPr>
          <a:xfrm>
            <a:off x="1692625" y="4062750"/>
            <a:ext cx="57588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5" name="Google Shape;1955;p27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27"/>
          <p:cNvSpPr/>
          <p:nvPr/>
        </p:nvSpPr>
        <p:spPr>
          <a:xfrm flipH="1">
            <a:off x="334652" y="4588866"/>
            <a:ext cx="429900" cy="4182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8" name="Google Shape;1958;p28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959" name="Google Shape;1959;p28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960" name="Google Shape;196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61" name="Google Shape;196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2" name="Google Shape;196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3" name="Google Shape;196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4" name="Google Shape;196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5" name="Google Shape;196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6" name="Google Shape;196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7" name="Google Shape;196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8" name="Google Shape;196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9" name="Google Shape;196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70" name="Google Shape;197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71" name="Google Shape;197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2" name="Google Shape;197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3" name="Google Shape;197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4" name="Google Shape;197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5" name="Google Shape;197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6" name="Google Shape;197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7" name="Google Shape;197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8" name="Google Shape;197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79" name="Google Shape;1979;p28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980" name="Google Shape;198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81" name="Google Shape;198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2" name="Google Shape;198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3" name="Google Shape;198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4" name="Google Shape;198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5" name="Google Shape;198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6" name="Google Shape;198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7" name="Google Shape;198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8" name="Google Shape;198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9" name="Google Shape;198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90" name="Google Shape;199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91" name="Google Shape;199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2" name="Google Shape;199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3" name="Google Shape;199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4" name="Google Shape;199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5" name="Google Shape;199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6" name="Google Shape;199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7" name="Google Shape;199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8" name="Google Shape;199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99" name="Google Shape;1999;p28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000" name="Google Shape;200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001" name="Google Shape;200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2" name="Google Shape;200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3" name="Google Shape;200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4" name="Google Shape;200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5" name="Google Shape;200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6" name="Google Shape;200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7" name="Google Shape;200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8" name="Google Shape;200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9" name="Google Shape;200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10" name="Google Shape;201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011" name="Google Shape;201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2" name="Google Shape;201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3" name="Google Shape;201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4" name="Google Shape;201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5" name="Google Shape;201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6" name="Google Shape;201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7" name="Google Shape;201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8" name="Google Shape;201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19" name="Google Shape;2019;p28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020" name="Google Shape;202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021" name="Google Shape;202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2" name="Google Shape;202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3" name="Google Shape;202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4" name="Google Shape;202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5" name="Google Shape;202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6" name="Google Shape;202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7" name="Google Shape;202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8" name="Google Shape;202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9" name="Google Shape;202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30" name="Google Shape;203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031" name="Google Shape;203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2" name="Google Shape;203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3" name="Google Shape;203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4" name="Google Shape;203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5" name="Google Shape;203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6" name="Google Shape;203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7" name="Google Shape;203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8" name="Google Shape;203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2039" name="Google Shape;2039;p28"/>
          <p:cNvGrpSpPr/>
          <p:nvPr/>
        </p:nvGrpSpPr>
        <p:grpSpPr>
          <a:xfrm flipH="1">
            <a:off x="146539" y="131297"/>
            <a:ext cx="734748" cy="952069"/>
            <a:chOff x="7465916" y="720492"/>
            <a:chExt cx="1139144" cy="1477450"/>
          </a:xfrm>
        </p:grpSpPr>
        <p:sp>
          <p:nvSpPr>
            <p:cNvPr id="2040" name="Google Shape;2040;p28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8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8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8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8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8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6" name="Google Shape;2046;p28"/>
          <p:cNvSpPr/>
          <p:nvPr/>
        </p:nvSpPr>
        <p:spPr>
          <a:xfrm>
            <a:off x="8401572" y="4586124"/>
            <a:ext cx="431700" cy="420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28"/>
          <p:cNvSpPr/>
          <p:nvPr/>
        </p:nvSpPr>
        <p:spPr>
          <a:xfrm>
            <a:off x="8768224" y="4322425"/>
            <a:ext cx="209700" cy="2040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bg>
      <p:bgPr>
        <a:solidFill>
          <a:schemeClr val="dk1"/>
        </a:solidFill>
      </p:bgPr>
    </p:bg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oogle Shape;2049;p29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2050" name="Google Shape;2050;p29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2051" name="Google Shape;2051;p29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2" name="Google Shape;2052;p29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3" name="Google Shape;2053;p29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4" name="Google Shape;2054;p29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5" name="Google Shape;2055;p29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56" name="Google Shape;2056;p29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2057" name="Google Shape;2057;p29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8" name="Google Shape;2058;p29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9" name="Google Shape;2059;p29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0" name="Google Shape;2060;p29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061" name="Google Shape;2061;p29"/>
          <p:cNvGrpSpPr/>
          <p:nvPr/>
        </p:nvGrpSpPr>
        <p:grpSpPr>
          <a:xfrm flipH="1" rot="-5400000">
            <a:off x="7774437" y="2192363"/>
            <a:ext cx="1764041" cy="758764"/>
            <a:chOff x="6659230" y="279450"/>
            <a:chExt cx="2217246" cy="953700"/>
          </a:xfrm>
        </p:grpSpPr>
        <p:sp>
          <p:nvSpPr>
            <p:cNvPr id="2062" name="Google Shape;2062;p29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9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9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9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9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7" name="Google Shape;2067;p29"/>
          <p:cNvSpPr/>
          <p:nvPr/>
        </p:nvSpPr>
        <p:spPr>
          <a:xfrm flipH="1">
            <a:off x="259229" y="1477639"/>
            <a:ext cx="429900" cy="418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29"/>
          <p:cNvSpPr/>
          <p:nvPr/>
        </p:nvSpPr>
        <p:spPr>
          <a:xfrm flipH="1">
            <a:off x="6813956" y="176164"/>
            <a:ext cx="246900" cy="2403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4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20" name="Google Shape;120;p4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21" name="Google Shape;121;p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2" name="Google Shape;122;p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" name="Google Shape;123;p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" name="Google Shape;124;p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" name="Google Shape;125;p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" name="Google Shape;126;p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" name="Google Shape;127;p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" name="Google Shape;128;p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" name="Google Shape;129;p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" name="Google Shape;130;p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1" name="Google Shape;131;p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32" name="Google Shape;132;p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" name="Google Shape;133;p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" name="Google Shape;134;p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" name="Google Shape;135;p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" name="Google Shape;136;p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" name="Google Shape;137;p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" name="Google Shape;138;p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" name="Google Shape;139;p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0" name="Google Shape;140;p4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41" name="Google Shape;141;p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2" name="Google Shape;142;p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3" name="Google Shape;143;p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" name="Google Shape;144;p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" name="Google Shape;145;p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" name="Google Shape;146;p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" name="Google Shape;147;p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" name="Google Shape;148;p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" name="Google Shape;149;p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" name="Google Shape;150;p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1" name="Google Shape;151;p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2" name="Google Shape;152;p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" name="Google Shape;153;p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" name="Google Shape;154;p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" name="Google Shape;155;p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" name="Google Shape;156;p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" name="Google Shape;157;p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" name="Google Shape;158;p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" name="Google Shape;159;p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0" name="Google Shape;160;p4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1" name="Google Shape;161;p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2" name="Google Shape;162;p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" name="Google Shape;163;p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" name="Google Shape;164;p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" name="Google Shape;165;p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" name="Google Shape;166;p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" name="Google Shape;167;p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" name="Google Shape;168;p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" name="Google Shape;169;p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" name="Google Shape;170;p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1" name="Google Shape;171;p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2" name="Google Shape;172;p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" name="Google Shape;173;p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" name="Google Shape;174;p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" name="Google Shape;175;p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" name="Google Shape;176;p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" name="Google Shape;177;p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" name="Google Shape;178;p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" name="Google Shape;179;p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0" name="Google Shape;180;p4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81" name="Google Shape;181;p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2" name="Google Shape;182;p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" name="Google Shape;183;p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" name="Google Shape;184;p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" name="Google Shape;185;p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" name="Google Shape;186;p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" name="Google Shape;187;p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" name="Google Shape;188;p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" name="Google Shape;189;p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" name="Google Shape;190;p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1" name="Google Shape;191;p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2" name="Google Shape;192;p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" name="Google Shape;193;p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" name="Google Shape;194;p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" name="Google Shape;195;p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" name="Google Shape;196;p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" name="Google Shape;197;p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" name="Google Shape;198;p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00" name="Google Shape;200;p4"/>
          <p:cNvSpPr txBox="1"/>
          <p:nvPr>
            <p:ph type="title"/>
          </p:nvPr>
        </p:nvSpPr>
        <p:spPr>
          <a:xfrm>
            <a:off x="540000" y="339325"/>
            <a:ext cx="8064900" cy="7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4"/>
          <p:cNvSpPr txBox="1"/>
          <p:nvPr>
            <p:ph idx="1" type="body"/>
          </p:nvPr>
        </p:nvSpPr>
        <p:spPr>
          <a:xfrm>
            <a:off x="1688600" y="1083525"/>
            <a:ext cx="5772300" cy="7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5"/>
          <p:cNvGrpSpPr/>
          <p:nvPr/>
        </p:nvGrpSpPr>
        <p:grpSpPr>
          <a:xfrm>
            <a:off x="-35560" y="-31750"/>
            <a:ext cx="9214485" cy="5207000"/>
            <a:chOff x="-35560" y="-31750"/>
            <a:chExt cx="9214485" cy="5207000"/>
          </a:xfrm>
        </p:grpSpPr>
        <p:grpSp>
          <p:nvGrpSpPr>
            <p:cNvPr id="204" name="Google Shape;204;p5"/>
            <p:cNvGrpSpPr/>
            <p:nvPr/>
          </p:nvGrpSpPr>
          <p:grpSpPr>
            <a:xfrm>
              <a:off x="-35560" y="-31750"/>
              <a:ext cx="4607560" cy="2603500"/>
              <a:chOff x="-35560" y="-31750"/>
              <a:chExt cx="4607560" cy="2603500"/>
            </a:xfrm>
          </p:grpSpPr>
          <p:grpSp>
            <p:nvGrpSpPr>
              <p:cNvPr id="205" name="Google Shape;205;p5"/>
              <p:cNvGrpSpPr/>
              <p:nvPr/>
            </p:nvGrpSpPr>
            <p:grpSpPr>
              <a:xfrm>
                <a:off x="-35560" y="-31750"/>
                <a:ext cx="4607560" cy="2602230"/>
                <a:chOff x="-35560" y="-31750"/>
                <a:chExt cx="4607560" cy="2602230"/>
              </a:xfrm>
            </p:grpSpPr>
            <p:cxnSp>
              <p:nvCxnSpPr>
                <p:cNvPr id="206" name="Google Shape;206;p5"/>
                <p:cNvCxnSpPr/>
                <p:nvPr/>
              </p:nvCxnSpPr>
              <p:spPr>
                <a:xfrm>
                  <a:off x="-35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" name="Google Shape;207;p5"/>
                <p:cNvCxnSpPr/>
                <p:nvPr/>
              </p:nvCxnSpPr>
              <p:spPr>
                <a:xfrm>
                  <a:off x="54038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" name="Google Shape;208;p5"/>
                <p:cNvCxnSpPr/>
                <p:nvPr/>
              </p:nvCxnSpPr>
              <p:spPr>
                <a:xfrm>
                  <a:off x="111633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9" name="Google Shape;209;p5"/>
                <p:cNvCxnSpPr/>
                <p:nvPr/>
              </p:nvCxnSpPr>
              <p:spPr>
                <a:xfrm>
                  <a:off x="169227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0" name="Google Shape;210;p5"/>
                <p:cNvCxnSpPr/>
                <p:nvPr/>
              </p:nvCxnSpPr>
              <p:spPr>
                <a:xfrm>
                  <a:off x="226822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1" name="Google Shape;211;p5"/>
                <p:cNvCxnSpPr/>
                <p:nvPr/>
              </p:nvCxnSpPr>
              <p:spPr>
                <a:xfrm>
                  <a:off x="284416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2" name="Google Shape;212;p5"/>
                <p:cNvCxnSpPr/>
                <p:nvPr/>
              </p:nvCxnSpPr>
              <p:spPr>
                <a:xfrm>
                  <a:off x="342011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3" name="Google Shape;213;p5"/>
                <p:cNvCxnSpPr/>
                <p:nvPr/>
              </p:nvCxnSpPr>
              <p:spPr>
                <a:xfrm>
                  <a:off x="399605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4" name="Google Shape;214;p5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5" name="Google Shape;215;p5"/>
              <p:cNvGrpSpPr/>
              <p:nvPr/>
            </p:nvGrpSpPr>
            <p:grpSpPr>
              <a:xfrm>
                <a:off x="-35560" y="-31750"/>
                <a:ext cx="4607560" cy="2603500"/>
                <a:chOff x="-35560" y="-31750"/>
                <a:chExt cx="4607560" cy="2603500"/>
              </a:xfrm>
            </p:grpSpPr>
            <p:cxnSp>
              <p:nvCxnSpPr>
                <p:cNvPr id="216" name="Google Shape;216;p5"/>
                <p:cNvCxnSpPr/>
                <p:nvPr/>
              </p:nvCxnSpPr>
              <p:spPr>
                <a:xfrm>
                  <a:off x="-3556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" name="Google Shape;217;p5"/>
                <p:cNvCxnSpPr/>
                <p:nvPr/>
              </p:nvCxnSpPr>
              <p:spPr>
                <a:xfrm>
                  <a:off x="-3556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" name="Google Shape;218;p5"/>
                <p:cNvCxnSpPr/>
                <p:nvPr/>
              </p:nvCxnSpPr>
              <p:spPr>
                <a:xfrm>
                  <a:off x="-3556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" name="Google Shape;219;p5"/>
                <p:cNvCxnSpPr/>
                <p:nvPr/>
              </p:nvCxnSpPr>
              <p:spPr>
                <a:xfrm>
                  <a:off x="-3556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" name="Google Shape;220;p5"/>
                <p:cNvCxnSpPr/>
                <p:nvPr/>
              </p:nvCxnSpPr>
              <p:spPr>
                <a:xfrm>
                  <a:off x="-3556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" name="Google Shape;221;p5"/>
                <p:cNvCxnSpPr/>
                <p:nvPr/>
              </p:nvCxnSpPr>
              <p:spPr>
                <a:xfrm>
                  <a:off x="-3556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" name="Google Shape;222;p5"/>
                <p:cNvCxnSpPr/>
                <p:nvPr/>
              </p:nvCxnSpPr>
              <p:spPr>
                <a:xfrm>
                  <a:off x="-3556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3" name="Google Shape;223;p5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4" name="Google Shape;224;p5"/>
            <p:cNvGrpSpPr/>
            <p:nvPr/>
          </p:nvGrpSpPr>
          <p:grpSpPr>
            <a:xfrm>
              <a:off x="4572000" y="-31750"/>
              <a:ext cx="4607560" cy="2603500"/>
              <a:chOff x="4572000" y="-31750"/>
              <a:chExt cx="4607560" cy="2603500"/>
            </a:xfrm>
          </p:grpSpPr>
          <p:grpSp>
            <p:nvGrpSpPr>
              <p:cNvPr id="225" name="Google Shape;225;p5"/>
              <p:cNvGrpSpPr/>
              <p:nvPr/>
            </p:nvGrpSpPr>
            <p:grpSpPr>
              <a:xfrm>
                <a:off x="4572000" y="-31750"/>
                <a:ext cx="4607560" cy="2602230"/>
                <a:chOff x="4572000" y="-31750"/>
                <a:chExt cx="4607560" cy="2602230"/>
              </a:xfrm>
            </p:grpSpPr>
            <p:cxnSp>
              <p:nvCxnSpPr>
                <p:cNvPr id="226" name="Google Shape;226;p5"/>
                <p:cNvCxnSpPr/>
                <p:nvPr/>
              </p:nvCxnSpPr>
              <p:spPr>
                <a:xfrm>
                  <a:off x="457200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" name="Google Shape;227;p5"/>
                <p:cNvCxnSpPr/>
                <p:nvPr/>
              </p:nvCxnSpPr>
              <p:spPr>
                <a:xfrm>
                  <a:off x="514794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" name="Google Shape;228;p5"/>
                <p:cNvCxnSpPr/>
                <p:nvPr/>
              </p:nvCxnSpPr>
              <p:spPr>
                <a:xfrm>
                  <a:off x="572389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" name="Google Shape;229;p5"/>
                <p:cNvCxnSpPr/>
                <p:nvPr/>
              </p:nvCxnSpPr>
              <p:spPr>
                <a:xfrm>
                  <a:off x="629983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" name="Google Shape;230;p5"/>
                <p:cNvCxnSpPr/>
                <p:nvPr/>
              </p:nvCxnSpPr>
              <p:spPr>
                <a:xfrm>
                  <a:off x="687578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1" name="Google Shape;231;p5"/>
                <p:cNvCxnSpPr/>
                <p:nvPr/>
              </p:nvCxnSpPr>
              <p:spPr>
                <a:xfrm>
                  <a:off x="745172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2" name="Google Shape;232;p5"/>
                <p:cNvCxnSpPr/>
                <p:nvPr/>
              </p:nvCxnSpPr>
              <p:spPr>
                <a:xfrm>
                  <a:off x="802767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3" name="Google Shape;233;p5"/>
                <p:cNvCxnSpPr/>
                <p:nvPr/>
              </p:nvCxnSpPr>
              <p:spPr>
                <a:xfrm>
                  <a:off x="8603615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" name="Google Shape;234;p5"/>
                <p:cNvCxnSpPr/>
                <p:nvPr/>
              </p:nvCxnSpPr>
              <p:spPr>
                <a:xfrm>
                  <a:off x="9179560" y="-3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35" name="Google Shape;235;p5"/>
              <p:cNvGrpSpPr/>
              <p:nvPr/>
            </p:nvGrpSpPr>
            <p:grpSpPr>
              <a:xfrm>
                <a:off x="4572000" y="-31750"/>
                <a:ext cx="4607560" cy="2603500"/>
                <a:chOff x="4572000" y="-31750"/>
                <a:chExt cx="4607560" cy="2603500"/>
              </a:xfrm>
            </p:grpSpPr>
            <p:cxnSp>
              <p:nvCxnSpPr>
                <p:cNvPr id="236" name="Google Shape;236;p5"/>
                <p:cNvCxnSpPr/>
                <p:nvPr/>
              </p:nvCxnSpPr>
              <p:spPr>
                <a:xfrm>
                  <a:off x="4572000" y="-3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" name="Google Shape;237;p5"/>
                <p:cNvCxnSpPr/>
                <p:nvPr/>
              </p:nvCxnSpPr>
              <p:spPr>
                <a:xfrm>
                  <a:off x="4572000" y="3403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" name="Google Shape;238;p5"/>
                <p:cNvCxnSpPr/>
                <p:nvPr/>
              </p:nvCxnSpPr>
              <p:spPr>
                <a:xfrm>
                  <a:off x="4572000" y="7118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" name="Google Shape;239;p5"/>
                <p:cNvCxnSpPr/>
                <p:nvPr/>
              </p:nvCxnSpPr>
              <p:spPr>
                <a:xfrm>
                  <a:off x="4572000" y="10839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" name="Google Shape;240;p5"/>
                <p:cNvCxnSpPr/>
                <p:nvPr/>
              </p:nvCxnSpPr>
              <p:spPr>
                <a:xfrm>
                  <a:off x="4572000" y="14560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" name="Google Shape;241;p5"/>
                <p:cNvCxnSpPr/>
                <p:nvPr/>
              </p:nvCxnSpPr>
              <p:spPr>
                <a:xfrm>
                  <a:off x="4572000" y="18281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2" name="Google Shape;242;p5"/>
                <p:cNvCxnSpPr/>
                <p:nvPr/>
              </p:nvCxnSpPr>
              <p:spPr>
                <a:xfrm>
                  <a:off x="4572000" y="21996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5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44" name="Google Shape;244;p5"/>
            <p:cNvGrpSpPr/>
            <p:nvPr/>
          </p:nvGrpSpPr>
          <p:grpSpPr>
            <a:xfrm>
              <a:off x="-35560" y="2571750"/>
              <a:ext cx="4607560" cy="2603500"/>
              <a:chOff x="-35560" y="2571750"/>
              <a:chExt cx="4607560" cy="2603500"/>
            </a:xfrm>
          </p:grpSpPr>
          <p:grpSp>
            <p:nvGrpSpPr>
              <p:cNvPr id="245" name="Google Shape;245;p5"/>
              <p:cNvGrpSpPr/>
              <p:nvPr/>
            </p:nvGrpSpPr>
            <p:grpSpPr>
              <a:xfrm>
                <a:off x="-35560" y="2571750"/>
                <a:ext cx="4607560" cy="2602230"/>
                <a:chOff x="-35560" y="2571750"/>
                <a:chExt cx="4607560" cy="2602230"/>
              </a:xfrm>
            </p:grpSpPr>
            <p:cxnSp>
              <p:nvCxnSpPr>
                <p:cNvPr id="246" name="Google Shape;246;p5"/>
                <p:cNvCxnSpPr/>
                <p:nvPr/>
              </p:nvCxnSpPr>
              <p:spPr>
                <a:xfrm>
                  <a:off x="-35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" name="Google Shape;247;p5"/>
                <p:cNvCxnSpPr/>
                <p:nvPr/>
              </p:nvCxnSpPr>
              <p:spPr>
                <a:xfrm>
                  <a:off x="54038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8" name="Google Shape;248;p5"/>
                <p:cNvCxnSpPr/>
                <p:nvPr/>
              </p:nvCxnSpPr>
              <p:spPr>
                <a:xfrm>
                  <a:off x="111633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9" name="Google Shape;249;p5"/>
                <p:cNvCxnSpPr/>
                <p:nvPr/>
              </p:nvCxnSpPr>
              <p:spPr>
                <a:xfrm>
                  <a:off x="169227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0" name="Google Shape;250;p5"/>
                <p:cNvCxnSpPr/>
                <p:nvPr/>
              </p:nvCxnSpPr>
              <p:spPr>
                <a:xfrm>
                  <a:off x="226822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1" name="Google Shape;251;p5"/>
                <p:cNvCxnSpPr/>
                <p:nvPr/>
              </p:nvCxnSpPr>
              <p:spPr>
                <a:xfrm>
                  <a:off x="284416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2" name="Google Shape;252;p5"/>
                <p:cNvCxnSpPr/>
                <p:nvPr/>
              </p:nvCxnSpPr>
              <p:spPr>
                <a:xfrm>
                  <a:off x="342011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" name="Google Shape;253;p5"/>
                <p:cNvCxnSpPr/>
                <p:nvPr/>
              </p:nvCxnSpPr>
              <p:spPr>
                <a:xfrm>
                  <a:off x="399605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" name="Google Shape;254;p5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55" name="Google Shape;255;p5"/>
              <p:cNvGrpSpPr/>
              <p:nvPr/>
            </p:nvGrpSpPr>
            <p:grpSpPr>
              <a:xfrm>
                <a:off x="-35560" y="2571750"/>
                <a:ext cx="4607560" cy="2603500"/>
                <a:chOff x="-35560" y="2571750"/>
                <a:chExt cx="4607560" cy="2603500"/>
              </a:xfrm>
            </p:grpSpPr>
            <p:cxnSp>
              <p:nvCxnSpPr>
                <p:cNvPr id="256" name="Google Shape;256;p5"/>
                <p:cNvCxnSpPr/>
                <p:nvPr/>
              </p:nvCxnSpPr>
              <p:spPr>
                <a:xfrm>
                  <a:off x="-3556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7" name="Google Shape;257;p5"/>
                <p:cNvCxnSpPr/>
                <p:nvPr/>
              </p:nvCxnSpPr>
              <p:spPr>
                <a:xfrm>
                  <a:off x="-3556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8" name="Google Shape;258;p5"/>
                <p:cNvCxnSpPr/>
                <p:nvPr/>
              </p:nvCxnSpPr>
              <p:spPr>
                <a:xfrm>
                  <a:off x="-3556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9" name="Google Shape;259;p5"/>
                <p:cNvCxnSpPr/>
                <p:nvPr/>
              </p:nvCxnSpPr>
              <p:spPr>
                <a:xfrm>
                  <a:off x="-3556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" name="Google Shape;260;p5"/>
                <p:cNvCxnSpPr/>
                <p:nvPr/>
              </p:nvCxnSpPr>
              <p:spPr>
                <a:xfrm>
                  <a:off x="-3556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1" name="Google Shape;261;p5"/>
                <p:cNvCxnSpPr/>
                <p:nvPr/>
              </p:nvCxnSpPr>
              <p:spPr>
                <a:xfrm>
                  <a:off x="-3556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2" name="Google Shape;262;p5"/>
                <p:cNvCxnSpPr/>
                <p:nvPr/>
              </p:nvCxnSpPr>
              <p:spPr>
                <a:xfrm>
                  <a:off x="-3556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3" name="Google Shape;263;p5"/>
                <p:cNvCxnSpPr/>
                <p:nvPr/>
              </p:nvCxnSpPr>
              <p:spPr>
                <a:xfrm>
                  <a:off x="-3556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64" name="Google Shape;264;p5"/>
            <p:cNvGrpSpPr/>
            <p:nvPr/>
          </p:nvGrpSpPr>
          <p:grpSpPr>
            <a:xfrm>
              <a:off x="4572000" y="2571750"/>
              <a:ext cx="4607560" cy="2603500"/>
              <a:chOff x="4572000" y="2571750"/>
              <a:chExt cx="4607560" cy="2603500"/>
            </a:xfrm>
          </p:grpSpPr>
          <p:grpSp>
            <p:nvGrpSpPr>
              <p:cNvPr id="265" name="Google Shape;265;p5"/>
              <p:cNvGrpSpPr/>
              <p:nvPr/>
            </p:nvGrpSpPr>
            <p:grpSpPr>
              <a:xfrm>
                <a:off x="4572000" y="2571750"/>
                <a:ext cx="4607560" cy="2602230"/>
                <a:chOff x="4572000" y="2571750"/>
                <a:chExt cx="4607560" cy="2602230"/>
              </a:xfrm>
            </p:grpSpPr>
            <p:cxnSp>
              <p:nvCxnSpPr>
                <p:cNvPr id="266" name="Google Shape;266;p5"/>
                <p:cNvCxnSpPr/>
                <p:nvPr/>
              </p:nvCxnSpPr>
              <p:spPr>
                <a:xfrm>
                  <a:off x="457200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7" name="Google Shape;267;p5"/>
                <p:cNvCxnSpPr/>
                <p:nvPr/>
              </p:nvCxnSpPr>
              <p:spPr>
                <a:xfrm>
                  <a:off x="514794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8" name="Google Shape;268;p5"/>
                <p:cNvCxnSpPr/>
                <p:nvPr/>
              </p:nvCxnSpPr>
              <p:spPr>
                <a:xfrm>
                  <a:off x="572389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9" name="Google Shape;269;p5"/>
                <p:cNvCxnSpPr/>
                <p:nvPr/>
              </p:nvCxnSpPr>
              <p:spPr>
                <a:xfrm>
                  <a:off x="629983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0" name="Google Shape;270;p5"/>
                <p:cNvCxnSpPr/>
                <p:nvPr/>
              </p:nvCxnSpPr>
              <p:spPr>
                <a:xfrm>
                  <a:off x="687578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1" name="Google Shape;271;p5"/>
                <p:cNvCxnSpPr/>
                <p:nvPr/>
              </p:nvCxnSpPr>
              <p:spPr>
                <a:xfrm>
                  <a:off x="745172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2" name="Google Shape;272;p5"/>
                <p:cNvCxnSpPr/>
                <p:nvPr/>
              </p:nvCxnSpPr>
              <p:spPr>
                <a:xfrm>
                  <a:off x="802767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3" name="Google Shape;273;p5"/>
                <p:cNvCxnSpPr/>
                <p:nvPr/>
              </p:nvCxnSpPr>
              <p:spPr>
                <a:xfrm>
                  <a:off x="8603615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4" name="Google Shape;274;p5"/>
                <p:cNvCxnSpPr/>
                <p:nvPr/>
              </p:nvCxnSpPr>
              <p:spPr>
                <a:xfrm>
                  <a:off x="9179560" y="2571750"/>
                  <a:ext cx="0" cy="260223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75" name="Google Shape;275;p5"/>
              <p:cNvGrpSpPr/>
              <p:nvPr/>
            </p:nvGrpSpPr>
            <p:grpSpPr>
              <a:xfrm>
                <a:off x="4572000" y="2571750"/>
                <a:ext cx="4607560" cy="2603500"/>
                <a:chOff x="4572000" y="2571750"/>
                <a:chExt cx="4607560" cy="2603500"/>
              </a:xfrm>
            </p:grpSpPr>
            <p:cxnSp>
              <p:nvCxnSpPr>
                <p:cNvPr id="276" name="Google Shape;276;p5"/>
                <p:cNvCxnSpPr/>
                <p:nvPr/>
              </p:nvCxnSpPr>
              <p:spPr>
                <a:xfrm>
                  <a:off x="4572000" y="25717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7" name="Google Shape;277;p5"/>
                <p:cNvCxnSpPr/>
                <p:nvPr/>
              </p:nvCxnSpPr>
              <p:spPr>
                <a:xfrm>
                  <a:off x="4572000" y="294386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8" name="Google Shape;278;p5"/>
                <p:cNvCxnSpPr/>
                <p:nvPr/>
              </p:nvCxnSpPr>
              <p:spPr>
                <a:xfrm>
                  <a:off x="4572000" y="331533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9" name="Google Shape;279;p5"/>
                <p:cNvCxnSpPr/>
                <p:nvPr/>
              </p:nvCxnSpPr>
              <p:spPr>
                <a:xfrm>
                  <a:off x="4572000" y="368744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0" name="Google Shape;280;p5"/>
                <p:cNvCxnSpPr/>
                <p:nvPr/>
              </p:nvCxnSpPr>
              <p:spPr>
                <a:xfrm>
                  <a:off x="4572000" y="405955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1" name="Google Shape;281;p5"/>
                <p:cNvCxnSpPr/>
                <p:nvPr/>
              </p:nvCxnSpPr>
              <p:spPr>
                <a:xfrm>
                  <a:off x="4572000" y="4431665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2" name="Google Shape;282;p5"/>
                <p:cNvCxnSpPr/>
                <p:nvPr/>
              </p:nvCxnSpPr>
              <p:spPr>
                <a:xfrm>
                  <a:off x="4572000" y="480314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3" name="Google Shape;283;p5"/>
                <p:cNvCxnSpPr/>
                <p:nvPr/>
              </p:nvCxnSpPr>
              <p:spPr>
                <a:xfrm>
                  <a:off x="4572000" y="5175250"/>
                  <a:ext cx="460756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84" name="Google Shape;284;p5"/>
          <p:cNvSpPr/>
          <p:nvPr/>
        </p:nvSpPr>
        <p:spPr>
          <a:xfrm flipH="1" rot="10800000">
            <a:off x="4669155" y="4263390"/>
            <a:ext cx="337185" cy="32893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"/>
          <p:cNvSpPr/>
          <p:nvPr/>
        </p:nvSpPr>
        <p:spPr>
          <a:xfrm flipH="1" rot="10800000">
            <a:off x="4144645" y="4693285"/>
            <a:ext cx="220980" cy="215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"/>
          <p:cNvSpPr txBox="1"/>
          <p:nvPr>
            <p:ph idx="1" type="subTitle"/>
          </p:nvPr>
        </p:nvSpPr>
        <p:spPr>
          <a:xfrm>
            <a:off x="1334770" y="2025015"/>
            <a:ext cx="3017520" cy="41148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87" name="Google Shape;287;p5"/>
          <p:cNvSpPr txBox="1"/>
          <p:nvPr>
            <p:ph idx="2" type="subTitle"/>
          </p:nvPr>
        </p:nvSpPr>
        <p:spPr>
          <a:xfrm>
            <a:off x="1334770" y="2399665"/>
            <a:ext cx="3017520" cy="146621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5"/>
          <p:cNvSpPr txBox="1"/>
          <p:nvPr>
            <p:ph idx="3" type="subTitle"/>
          </p:nvPr>
        </p:nvSpPr>
        <p:spPr>
          <a:xfrm>
            <a:off x="4791710" y="2025015"/>
            <a:ext cx="3017520" cy="41148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89" name="Google Shape;289;p5"/>
          <p:cNvSpPr txBox="1"/>
          <p:nvPr>
            <p:ph idx="4" type="subTitle"/>
          </p:nvPr>
        </p:nvSpPr>
        <p:spPr>
          <a:xfrm>
            <a:off x="4791710" y="2399665"/>
            <a:ext cx="3017520" cy="146621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"/>
          <p:cNvSpPr txBox="1"/>
          <p:nvPr>
            <p:ph type="title"/>
          </p:nvPr>
        </p:nvSpPr>
        <p:spPr>
          <a:xfrm>
            <a:off x="541655" y="339090"/>
            <a:ext cx="8061325" cy="74231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6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293" name="Google Shape;293;p6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94" name="Google Shape;29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95" name="Google Shape;29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6" name="Google Shape;29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7" name="Google Shape;29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8" name="Google Shape;29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9" name="Google Shape;29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" name="Google Shape;30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" name="Google Shape;30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" name="Google Shape;30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3" name="Google Shape;30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4" name="Google Shape;30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05" name="Google Shape;30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" name="Google Shape;30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7" name="Google Shape;30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8" name="Google Shape;30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9" name="Google Shape;30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0" name="Google Shape;31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1" name="Google Shape;31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2" name="Google Shape;31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13" name="Google Shape;313;p6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14" name="Google Shape;31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15" name="Google Shape;31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6" name="Google Shape;31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7" name="Google Shape;31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8" name="Google Shape;31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9" name="Google Shape;31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0" name="Google Shape;32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1" name="Google Shape;32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2" name="Google Shape;32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3" name="Google Shape;32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24" name="Google Shape;32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25" name="Google Shape;32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6" name="Google Shape;32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7" name="Google Shape;32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8" name="Google Shape;32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9" name="Google Shape;32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0" name="Google Shape;33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2" name="Google Shape;33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33" name="Google Shape;333;p6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334" name="Google Shape;33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35" name="Google Shape;33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6" name="Google Shape;33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7" name="Google Shape;33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8" name="Google Shape;33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9" name="Google Shape;33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0" name="Google Shape;34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1" name="Google Shape;34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2" name="Google Shape;34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3" name="Google Shape;34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4" name="Google Shape;34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45" name="Google Shape;34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6" name="Google Shape;34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7" name="Google Shape;34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" name="Google Shape;34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Google Shape;34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0" name="Google Shape;35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" name="Google Shape;35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2" name="Google Shape;35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53" name="Google Shape;353;p6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354" name="Google Shape;35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55" name="Google Shape;35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6" name="Google Shape;35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7" name="Google Shape;35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8" name="Google Shape;35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9" name="Google Shape;35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0" name="Google Shape;36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1" name="Google Shape;36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2" name="Google Shape;36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3" name="Google Shape;36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64" name="Google Shape;36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65" name="Google Shape;36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6" name="Google Shape;36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7" name="Google Shape;36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8" name="Google Shape;36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9" name="Google Shape;36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0" name="Google Shape;37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1" name="Google Shape;37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2" name="Google Shape;37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373" name="Google Shape;373;p6"/>
          <p:cNvSpPr txBox="1"/>
          <p:nvPr>
            <p:ph type="title"/>
          </p:nvPr>
        </p:nvSpPr>
        <p:spPr>
          <a:xfrm>
            <a:off x="539500" y="339325"/>
            <a:ext cx="8061600" cy="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4" name="Google Shape;374;p6"/>
          <p:cNvSpPr/>
          <p:nvPr/>
        </p:nvSpPr>
        <p:spPr>
          <a:xfrm>
            <a:off x="540925" y="1457100"/>
            <a:ext cx="8062500" cy="335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6"/>
          <p:cNvGrpSpPr/>
          <p:nvPr/>
        </p:nvGrpSpPr>
        <p:grpSpPr>
          <a:xfrm rot="10800000">
            <a:off x="8266000" y="4308387"/>
            <a:ext cx="702934" cy="664116"/>
            <a:chOff x="5767869" y="4269892"/>
            <a:chExt cx="702934" cy="664116"/>
          </a:xfrm>
        </p:grpSpPr>
        <p:sp>
          <p:nvSpPr>
            <p:cNvPr id="376" name="Google Shape;376;p6"/>
            <p:cNvSpPr/>
            <p:nvPr/>
          </p:nvSpPr>
          <p:spPr>
            <a:xfrm flipH="1">
              <a:off x="6132402" y="4269892"/>
              <a:ext cx="338400" cy="3258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 flipH="1">
              <a:off x="5767869" y="4693708"/>
              <a:ext cx="246900" cy="24030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6"/>
          <p:cNvGrpSpPr/>
          <p:nvPr/>
        </p:nvGrpSpPr>
        <p:grpSpPr>
          <a:xfrm flipH="1" rot="5400000">
            <a:off x="87016" y="1348652"/>
            <a:ext cx="669233" cy="553467"/>
            <a:chOff x="5801569" y="4269892"/>
            <a:chExt cx="669233" cy="553467"/>
          </a:xfrm>
        </p:grpSpPr>
        <p:sp>
          <p:nvSpPr>
            <p:cNvPr id="379" name="Google Shape;379;p6"/>
            <p:cNvSpPr/>
            <p:nvPr/>
          </p:nvSpPr>
          <p:spPr>
            <a:xfrm flipH="1">
              <a:off x="6132402" y="4269892"/>
              <a:ext cx="338400" cy="325800"/>
            </a:xfrm>
            <a:prstGeom prst="star4">
              <a:avLst>
                <a:gd fmla="val 12500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 flipH="1">
              <a:off x="5801569" y="4583059"/>
              <a:ext cx="246900" cy="240300"/>
            </a:xfrm>
            <a:prstGeom prst="star4">
              <a:avLst>
                <a:gd fmla="val 1250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383" name="Google Shape;383;p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84" name="Google Shape;384;p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85" name="Google Shape;385;p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6" name="Google Shape;386;p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7" name="Google Shape;387;p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8" name="Google Shape;388;p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9" name="Google Shape;389;p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0" name="Google Shape;390;p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1" name="Google Shape;391;p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2" name="Google Shape;392;p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3" name="Google Shape;393;p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94" name="Google Shape;394;p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95" name="Google Shape;395;p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6" name="Google Shape;396;p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7" name="Google Shape;397;p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8" name="Google Shape;398;p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9" name="Google Shape;399;p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0" name="Google Shape;400;p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1" name="Google Shape;401;p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2" name="Google Shape;402;p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03" name="Google Shape;403;p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404" name="Google Shape;404;p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05" name="Google Shape;405;p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6" name="Google Shape;406;p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7" name="Google Shape;407;p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8" name="Google Shape;408;p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9" name="Google Shape;409;p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0" name="Google Shape;410;p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1" name="Google Shape;411;p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2" name="Google Shape;412;p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3" name="Google Shape;413;p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14" name="Google Shape;414;p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15" name="Google Shape;415;p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6" name="Google Shape;416;p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7" name="Google Shape;417;p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8" name="Google Shape;418;p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" name="Google Shape;419;p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" name="Google Shape;420;p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1" name="Google Shape;421;p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2" name="Google Shape;422;p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23" name="Google Shape;423;p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424" name="Google Shape;424;p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25" name="Google Shape;425;p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6" name="Google Shape;426;p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7" name="Google Shape;427;p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8" name="Google Shape;428;p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9" name="Google Shape;429;p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0" name="Google Shape;430;p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1" name="Google Shape;431;p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2" name="Google Shape;432;p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3" name="Google Shape;433;p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34" name="Google Shape;434;p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35" name="Google Shape;435;p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6" name="Google Shape;436;p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7" name="Google Shape;437;p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8" name="Google Shape;438;p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9" name="Google Shape;439;p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0" name="Google Shape;440;p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1" name="Google Shape;441;p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2" name="Google Shape;442;p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43" name="Google Shape;443;p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444" name="Google Shape;444;p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45" name="Google Shape;445;p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6" name="Google Shape;446;p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7" name="Google Shape;447;p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8" name="Google Shape;448;p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9" name="Google Shape;449;p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0" name="Google Shape;450;p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1" name="Google Shape;451;p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2" name="Google Shape;452;p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3" name="Google Shape;453;p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54" name="Google Shape;454;p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55" name="Google Shape;455;p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6" name="Google Shape;456;p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7" name="Google Shape;457;p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8" name="Google Shape;458;p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9" name="Google Shape;459;p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0" name="Google Shape;460;p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1" name="Google Shape;461;p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2" name="Google Shape;462;p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463" name="Google Shape;463;p7"/>
          <p:cNvSpPr txBox="1"/>
          <p:nvPr>
            <p:ph type="title"/>
          </p:nvPr>
        </p:nvSpPr>
        <p:spPr>
          <a:xfrm>
            <a:off x="540100" y="340900"/>
            <a:ext cx="46062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4" name="Google Shape;464;p7"/>
          <p:cNvSpPr txBox="1"/>
          <p:nvPr>
            <p:ph idx="1" type="body"/>
          </p:nvPr>
        </p:nvSpPr>
        <p:spPr>
          <a:xfrm>
            <a:off x="540100" y="2571750"/>
            <a:ext cx="5764200" cy="186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5" name="Google Shape;465;p7"/>
          <p:cNvSpPr/>
          <p:nvPr/>
        </p:nvSpPr>
        <p:spPr>
          <a:xfrm flipH="1">
            <a:off x="974351" y="4660423"/>
            <a:ext cx="282900" cy="2751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8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468" name="Google Shape;468;p8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469" name="Google Shape;469;p8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" name="Google Shape;470;p8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8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8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8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4" name="Google Shape;474;p8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475" name="Google Shape;475;p8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8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8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8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79" name="Google Shape;479;p8"/>
          <p:cNvSpPr txBox="1"/>
          <p:nvPr>
            <p:ph type="title"/>
          </p:nvPr>
        </p:nvSpPr>
        <p:spPr>
          <a:xfrm>
            <a:off x="2348150" y="1714275"/>
            <a:ext cx="44355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0" name="Google Shape;480;p8"/>
          <p:cNvSpPr/>
          <p:nvPr/>
        </p:nvSpPr>
        <p:spPr>
          <a:xfrm>
            <a:off x="4406276" y="4700451"/>
            <a:ext cx="329100" cy="3165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8"/>
          <p:cNvSpPr/>
          <p:nvPr/>
        </p:nvSpPr>
        <p:spPr>
          <a:xfrm>
            <a:off x="4406276" y="163001"/>
            <a:ext cx="329100" cy="3165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484" name="Google Shape;484;p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485" name="Google Shape;48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86" name="Google Shape;48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7" name="Google Shape;48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8" name="Google Shape;48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9" name="Google Shape;48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0" name="Google Shape;49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1" name="Google Shape;49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2" name="Google Shape;49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3" name="Google Shape;49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4" name="Google Shape;49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95" name="Google Shape;49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96" name="Google Shape;49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7" name="Google Shape;49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8" name="Google Shape;49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9" name="Google Shape;49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0" name="Google Shape;50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1" name="Google Shape;50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2" name="Google Shape;50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3" name="Google Shape;50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04" name="Google Shape;504;p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505" name="Google Shape;50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06" name="Google Shape;50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7" name="Google Shape;50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8" name="Google Shape;50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9" name="Google Shape;50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0" name="Google Shape;51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1" name="Google Shape;51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2" name="Google Shape;51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3" name="Google Shape;51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4" name="Google Shape;51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15" name="Google Shape;51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16" name="Google Shape;51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7" name="Google Shape;51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8" name="Google Shape;51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9" name="Google Shape;51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0" name="Google Shape;52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1" name="Google Shape;52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2" name="Google Shape;52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3" name="Google Shape;52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24" name="Google Shape;524;p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25" name="Google Shape;52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6" name="Google Shape;52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7" name="Google Shape;52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8" name="Google Shape;52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9" name="Google Shape;52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" name="Google Shape;53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1" name="Google Shape;53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2" name="Google Shape;53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3" name="Google Shape;53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4" name="Google Shape;53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35" name="Google Shape;53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36" name="Google Shape;53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7" name="Google Shape;53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8" name="Google Shape;53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9" name="Google Shape;53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0" name="Google Shape;54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1" name="Google Shape;54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2" name="Google Shape;54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3" name="Google Shape;54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44" name="Google Shape;544;p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45" name="Google Shape;54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46" name="Google Shape;54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7" name="Google Shape;54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8" name="Google Shape;54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9" name="Google Shape;54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0" name="Google Shape;55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1" name="Google Shape;55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2" name="Google Shape;55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3" name="Google Shape;55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4" name="Google Shape;55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55" name="Google Shape;55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56" name="Google Shape;55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7" name="Google Shape;55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8" name="Google Shape;55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9" name="Google Shape;55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0" name="Google Shape;56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1" name="Google Shape;56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2" name="Google Shape;56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3" name="Google Shape;56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564" name="Google Shape;564;p9"/>
          <p:cNvSpPr/>
          <p:nvPr/>
        </p:nvSpPr>
        <p:spPr>
          <a:xfrm>
            <a:off x="1114800" y="1086000"/>
            <a:ext cx="6914400" cy="297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9"/>
          <p:cNvSpPr txBox="1"/>
          <p:nvPr>
            <p:ph type="title"/>
          </p:nvPr>
        </p:nvSpPr>
        <p:spPr>
          <a:xfrm>
            <a:off x="2098025" y="1609100"/>
            <a:ext cx="4947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6" name="Google Shape;566;p9"/>
          <p:cNvSpPr txBox="1"/>
          <p:nvPr>
            <p:ph idx="1" type="subTitle"/>
          </p:nvPr>
        </p:nvSpPr>
        <p:spPr>
          <a:xfrm>
            <a:off x="2098025" y="2389294"/>
            <a:ext cx="49476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67" name="Google Shape;567;p9"/>
          <p:cNvGrpSpPr/>
          <p:nvPr/>
        </p:nvGrpSpPr>
        <p:grpSpPr>
          <a:xfrm>
            <a:off x="8031636" y="337016"/>
            <a:ext cx="820754" cy="1064503"/>
            <a:chOff x="7465916" y="720492"/>
            <a:chExt cx="1139144" cy="1477450"/>
          </a:xfrm>
        </p:grpSpPr>
        <p:sp>
          <p:nvSpPr>
            <p:cNvPr id="568" name="Google Shape;568;p9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" name="Google Shape;574;p9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"/>
          <p:cNvSpPr txBox="1"/>
          <p:nvPr>
            <p:ph idx="1" type="body"/>
          </p:nvPr>
        </p:nvSpPr>
        <p:spPr>
          <a:xfrm>
            <a:off x="542290" y="3317240"/>
            <a:ext cx="3631565" cy="110109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grpSp>
        <p:nvGrpSpPr>
          <p:cNvPr id="577" name="Google Shape;577;p10"/>
          <p:cNvGrpSpPr/>
          <p:nvPr/>
        </p:nvGrpSpPr>
        <p:grpSpPr>
          <a:xfrm>
            <a:off x="7683500" y="3433445"/>
            <a:ext cx="1155065" cy="1498600"/>
            <a:chOff x="7683500" y="3433445"/>
            <a:chExt cx="1155065" cy="1498600"/>
          </a:xfrm>
        </p:grpSpPr>
        <p:sp>
          <p:nvSpPr>
            <p:cNvPr id="578" name="Google Shape;578;p10"/>
            <p:cNvSpPr/>
            <p:nvPr/>
          </p:nvSpPr>
          <p:spPr>
            <a:xfrm rot="-5400000">
              <a:off x="7866380" y="3959860"/>
              <a:ext cx="1039495" cy="904875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0"/>
            <p:cNvSpPr/>
            <p:nvPr/>
          </p:nvSpPr>
          <p:spPr>
            <a:xfrm rot="-5400000">
              <a:off x="7816215" y="3867785"/>
              <a:ext cx="1039495" cy="904875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0"/>
            <p:cNvSpPr/>
            <p:nvPr/>
          </p:nvSpPr>
          <p:spPr>
            <a:xfrm rot="-5400000">
              <a:off x="7766050" y="3776345"/>
              <a:ext cx="1039495" cy="904875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0"/>
            <p:cNvSpPr/>
            <p:nvPr/>
          </p:nvSpPr>
          <p:spPr>
            <a:xfrm rot="-5400000">
              <a:off x="7715885" y="3684270"/>
              <a:ext cx="1039495" cy="904875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0"/>
            <p:cNvSpPr/>
            <p:nvPr/>
          </p:nvSpPr>
          <p:spPr>
            <a:xfrm rot="-5400000">
              <a:off x="7666355" y="3592195"/>
              <a:ext cx="1039495" cy="904875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0"/>
            <p:cNvSpPr/>
            <p:nvPr/>
          </p:nvSpPr>
          <p:spPr>
            <a:xfrm rot="-5400000">
              <a:off x="7616190" y="3500755"/>
              <a:ext cx="1039495" cy="904875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10"/>
          <p:cNvGrpSpPr/>
          <p:nvPr/>
        </p:nvGrpSpPr>
        <p:grpSpPr>
          <a:xfrm rot="5400000">
            <a:off x="-33020" y="577215"/>
            <a:ext cx="1492250" cy="781685"/>
            <a:chOff x="-33020" y="577215"/>
            <a:chExt cx="1492250" cy="781685"/>
          </a:xfrm>
        </p:grpSpPr>
        <p:sp>
          <p:nvSpPr>
            <p:cNvPr id="585" name="Google Shape;585;p10"/>
            <p:cNvSpPr/>
            <p:nvPr/>
          </p:nvSpPr>
          <p:spPr>
            <a:xfrm>
              <a:off x="-33020" y="577215"/>
              <a:ext cx="781685" cy="781685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144780" y="577215"/>
              <a:ext cx="781685" cy="781685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322580" y="577215"/>
              <a:ext cx="781685" cy="781685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499745" y="577215"/>
              <a:ext cx="781685" cy="781685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7545" y="577215"/>
              <a:ext cx="781685" cy="781685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10"/>
          <p:cNvSpPr/>
          <p:nvPr/>
        </p:nvSpPr>
        <p:spPr>
          <a:xfrm>
            <a:off x="867410" y="1482725"/>
            <a:ext cx="236855" cy="230505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0"/>
          <p:cNvSpPr/>
          <p:nvPr/>
        </p:nvSpPr>
        <p:spPr>
          <a:xfrm>
            <a:off x="8105140" y="3302635"/>
            <a:ext cx="311150" cy="302895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33400" y="339090"/>
            <a:ext cx="8083550" cy="75946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5" y="1237615"/>
            <a:ext cx="7717790" cy="33712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427" r:id="rId1"/>
    <p:sldLayoutId id="2147484428" r:id="rId2"/>
    <p:sldLayoutId id="2147484429" r:id="rId3"/>
    <p:sldLayoutId id="2147484430" r:id="rId4"/>
    <p:sldLayoutId id="2147484431" r:id="rId5"/>
    <p:sldLayoutId id="2147484432" r:id="rId6"/>
    <p:sldLayoutId id="2147484433" r:id="rId7"/>
    <p:sldLayoutId id="2147484434" r:id="rId8"/>
    <p:sldLayoutId id="2147484435" r:id="rId9"/>
    <p:sldLayoutId id="2147484436" r:id="rId10"/>
    <p:sldLayoutId id="2147484437" r:id="rId11"/>
    <p:sldLayoutId id="2147484438" r:id="rId12"/>
    <p:sldLayoutId id="2147484439" r:id="rId13"/>
    <p:sldLayoutId id="2147484440" r:id="rId14"/>
    <p:sldLayoutId id="2147484441" r:id="rId15"/>
    <p:sldLayoutId id="2147484442" r:id="rId16"/>
    <p:sldLayoutId id="2147484443" r:id="rId17"/>
    <p:sldLayoutId id="2147484444" r:id="rId18"/>
    <p:sldLayoutId id="2147484445" r:id="rId19"/>
    <p:sldLayoutId id="2147484446" r:id="rId20"/>
    <p:sldLayoutId id="2147484447" r:id="rId21"/>
    <p:sldLayoutId id="2147484448" r:id="rId22"/>
    <p:sldLayoutId id="2147484449" r:id="rId23"/>
    <p:sldLayoutId id="2147484450" r:id="rId24"/>
    <p:sldLayoutId id="2147484451" r:id="rId25"/>
    <p:sldLayoutId id="2147484452" r:id="rId26"/>
    <p:sldLayoutId id="2147484453" r:id="rId27"/>
    <p:sldLayoutId id="2147484454" r:id="rId28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10.xml"  /><Relationship Id="rId3" Type="http://schemas.openxmlformats.org/officeDocument/2006/relationships/slideLayout" Target="../slideLayouts/slideLayout13.xml"  /></Relationships>
</file>

<file path=ppt/slides/_rels/slide11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slideLayout" Target="../slideLayouts/slideLayout25.xml"  /></Relationships>
</file>

<file path=ppt/slides/_rels/slide12.xml.rels><?xml version="1.0" encoding="UTF-8" standalone="yes" ?><Relationships xmlns="http://schemas.openxmlformats.org/package/2006/relationships"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notesSlide" Target="../notesSlides/notesSlide12.xml"  /><Relationship Id="rId5" Type="http://schemas.openxmlformats.org/officeDocument/2006/relationships/slideLayout" Target="../slideLayouts/slideLayout25.xml"  /></Relationships>
</file>

<file path=ppt/slides/_rels/slide13.xml.rels><?xml version="1.0" encoding="UTF-8" standalone="yes" ?><Relationships xmlns="http://schemas.openxmlformats.org/package/2006/relationships"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notesSlide" Target="../notesSlides/notesSlide13.xml"  /><Relationship Id="rId5" Type="http://schemas.openxmlformats.org/officeDocument/2006/relationships/slideLayout" Target="../slideLayouts/slideLayout25.xml"  /></Relationships>
</file>

<file path=ppt/slides/_rels/slide14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14.xml"  /><Relationship Id="rId3" Type="http://schemas.openxmlformats.org/officeDocument/2006/relationships/slideLayout" Target="../slideLayouts/slideLayout16.xml"  /></Relationships>
</file>

<file path=ppt/slides/_rels/slide15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15.xml"  /><Relationship Id="rId3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9.xml"  /></Relationships>
</file>

<file path=ppt/slides/_rels/slide17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17.xml"  /><Relationship Id="rId3" Type="http://schemas.openxmlformats.org/officeDocument/2006/relationships/slideLayout" Target="../slideLayouts/slideLayout19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4.xml"  /></Relationships>
</file>

<file path=ppt/slides/_rels/slide19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19.xml"  /><Relationship Id="rId3" Type="http://schemas.openxmlformats.org/officeDocument/2006/relationships/slideLayout" Target="../slideLayouts/slideLayout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7.xml"  /></Relationships>
</file>

<file path=ppt/slides/_rels/slide20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1.jpeg"  /><Relationship Id="rId4" Type="http://schemas.openxmlformats.org/officeDocument/2006/relationships/image" Target="../media/image12.jpeg"  /><Relationship Id="rId5" Type="http://schemas.openxmlformats.org/officeDocument/2006/relationships/slideLayout" Target="../slideLayouts/slideLayout25.xml"  /></Relationships>
</file>

<file path=ppt/slides/_rels/slide21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21.xml"  /><Relationship Id="rId3" Type="http://schemas.openxmlformats.org/officeDocument/2006/relationships/slideLayout" Target="../slideLayouts/slideLayout10.xml"  /></Relationships>
</file>

<file path=ppt/slides/_rels/slide22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22.xml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slideLayout" Target="../slideLayouts/slideLayout21.xml"  /></Relationships>
</file>

<file path=ppt/slides/_rels/slide23.xml.rels><?xml version="1.0" encoding="UTF-8" standalone="yes" ?><Relationships xmlns="http://schemas.openxmlformats.org/package/2006/relationships"><Relationship Id="rId3" Type="http://schemas.openxmlformats.org/officeDocument/2006/relationships/notesSlide" Target="../notesSlides/notesSlide23.xml"  /><Relationship Id="rId4" Type="http://schemas.openxmlformats.org/officeDocument/2006/relationships/image" Target="../media/image16.png"  /><Relationship Id="rId5" Type="http://schemas.openxmlformats.org/officeDocument/2006/relationships/slideLayout" Target="../slideLayouts/slideLayout20.xml"  /></Relationships>
</file>

<file path=ppt/slides/_rels/slide24.xml.rels><?xml version="1.0" encoding="UTF-8" standalone="yes" ?><Relationships xmlns="http://schemas.openxmlformats.org/package/2006/relationships"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notesSlide" Target="../notesSlides/notesSlide24.xml"  /><Relationship Id="rId5" Type="http://schemas.openxmlformats.org/officeDocument/2006/relationships/slideLayout" Target="../slideLayouts/slideLayout20.xml"  /></Relationships>
</file>

<file path=ppt/slides/_rels/slide25.xml.rels><?xml version="1.0" encoding="UTF-8" standalone="yes" ?><Relationships xmlns="http://schemas.openxmlformats.org/package/2006/relationships"><Relationship Id="rId2" Type="http://schemas.openxmlformats.org/officeDocument/2006/relationships/image" Target="../media/image19.png"  /><Relationship Id="rId3" Type="http://schemas.openxmlformats.org/officeDocument/2006/relationships/notesSlide" Target="../notesSlides/notesSlide25.xml"  /><Relationship Id="rId4" Type="http://schemas.openxmlformats.org/officeDocument/2006/relationships/slideLayout" Target="../slideLayouts/slideLayout20.xml"  /></Relationships>
</file>

<file path=ppt/slides/_rels/slide26.xml.rels><?xml version="1.0" encoding="UTF-8" standalone="yes" ?><Relationships xmlns="http://schemas.openxmlformats.org/package/2006/relationships"><Relationship Id="rId2" Type="http://schemas.openxmlformats.org/officeDocument/2006/relationships/image" Target="../media/image20.png"  /><Relationship Id="rId3" Type="http://schemas.openxmlformats.org/officeDocument/2006/relationships/notesSlide" Target="../notesSlides/notesSlide26.xml"  /><Relationship Id="rId4" Type="http://schemas.openxmlformats.org/officeDocument/2006/relationships/slideLayout" Target="../slideLayouts/slideLayout20.xml"  /></Relationships>
</file>

<file path=ppt/slides/_rels/slide27.xml.rels><?xml version="1.0" encoding="UTF-8" standalone="yes" ?><Relationships xmlns="http://schemas.openxmlformats.org/package/2006/relationships"><Relationship Id="rId2" Type="http://schemas.openxmlformats.org/officeDocument/2006/relationships/image" Target="../media/image21.png"  /><Relationship Id="rId3" Type="http://schemas.openxmlformats.org/officeDocument/2006/relationships/notesSlide" Target="../notesSlides/notesSlide27.xml"  /><Relationship Id="rId4" Type="http://schemas.openxmlformats.org/officeDocument/2006/relationships/slideLayout" Target="../slideLayouts/slideLayout20.xml"  /></Relationships>
</file>

<file path=ppt/slides/_rels/slide28.xml.rels><?xml version="1.0" encoding="UTF-8" standalone="yes" ?><Relationships xmlns="http://schemas.openxmlformats.org/package/2006/relationships"><Relationship Id="rId2" Type="http://schemas.openxmlformats.org/officeDocument/2006/relationships/image" Target="../media/image22.png"  /><Relationship Id="rId3" Type="http://schemas.openxmlformats.org/officeDocument/2006/relationships/notesSlide" Target="../notesSlides/notesSlide28.xml"  /><Relationship Id="rId4" Type="http://schemas.openxmlformats.org/officeDocument/2006/relationships/slideLayout" Target="../slideLayouts/slideLayout20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notesSlide" Target="../notesSlides/notesSlide29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2" Type="http://schemas.openxmlformats.org/officeDocument/2006/relationships/notesSlide" Target="../notesSlides/notesSlide30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3" Type="http://schemas.openxmlformats.org/officeDocument/2006/relationships/image" Target="../media/image1.jpeg"  /><Relationship Id="rId4" Type="http://schemas.openxmlformats.org/officeDocument/2006/relationships/slideLayout" Target="../slideLayouts/slideLayout2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3" Type="http://schemas.openxmlformats.org/officeDocument/2006/relationships/image" Target="../media/image2.jpeg"  /><Relationship Id="rId4" Type="http://schemas.openxmlformats.org/officeDocument/2006/relationships/slideLayout" Target="../slideLayouts/slideLayout2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5.xml"  /></Relationships>
</file>

<file path=ppt/slides/_rels/slide8.xml.rels><?xml version="1.0" encoding="UTF-8" standalone="yes" ?><Relationships xmlns="http://schemas.openxmlformats.org/package/2006/relationships"><Relationship Id="rId2" Type="http://schemas.openxmlformats.org/officeDocument/2006/relationships/image" Target="../media/image3.png"  /><Relationship Id="rId3" Type="http://schemas.openxmlformats.org/officeDocument/2006/relationships/notesSlide" Target="../notesSlides/notesSlide8.xml"  /><Relationship Id="rId4" Type="http://schemas.openxmlformats.org/officeDocument/2006/relationships/slideLayout" Target="../slideLayouts/slideLayout20.xml"  /></Relationships>
</file>

<file path=ppt/slides/_rels/slide9.xml.rels><?xml version="1.0" encoding="UTF-8" standalone="yes" ?><Relationships xmlns="http://schemas.openxmlformats.org/package/2006/relationships"><Relationship Id="rId3" Type="http://schemas.openxmlformats.org/officeDocument/2006/relationships/notesSlide" Target="../notesSlides/notesSlide9.xml"  /><Relationship Id="rId4" Type="http://schemas.openxmlformats.org/officeDocument/2006/relationships/image" Target="../media/image4.png"  /><Relationship Id="rId5" Type="http://schemas.openxmlformats.org/officeDocument/2006/relationships/slideLayout" Target="../slideLayouts/slideLayout20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3"/>
          <p:cNvSpPr/>
          <p:nvPr/>
        </p:nvSpPr>
        <p:spPr>
          <a:xfrm>
            <a:off x="1118235" y="1085850"/>
            <a:ext cx="6908800" cy="222948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81" name="Google Shape;2081;p33"/>
          <p:cNvSpPr txBox="1">
            <a:spLocks noGrp="1"/>
          </p:cNvSpPr>
          <p:nvPr>
            <p:ph type="ctrTitle" idx="0"/>
          </p:nvPr>
        </p:nvSpPr>
        <p:spPr>
          <a:xfrm>
            <a:off x="1340485" y="1640840"/>
            <a:ext cx="6462395" cy="838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>
                <a:solidFill>
                  <a:srgbClr val="655d5b"/>
                </a:solidFill>
                <a:latin typeface="여기어때 잘난체 OTF"/>
                <a:ea typeface="여기어때 잘난체 OTF"/>
              </a:rPr>
              <a:t>웹페이지 리뉴얼 </a:t>
            </a:r>
            <a:endParaRPr lang="en-US" altLang="ko-KR">
              <a:solidFill>
                <a:srgbClr val="655d5b"/>
              </a:solidFill>
              <a:latin typeface="여기어때 잘난체 OTF"/>
              <a:ea typeface="여기어때 잘난체 OTF"/>
            </a:endParaRPr>
          </a:p>
        </p:txBody>
      </p:sp>
      <p:sp>
        <p:nvSpPr>
          <p:cNvPr id="2083" name="Google Shape;2083;p33"/>
          <p:cNvSpPr/>
          <p:nvPr/>
        </p:nvSpPr>
        <p:spPr>
          <a:xfrm>
            <a:off x="2626360" y="2571750"/>
            <a:ext cx="3891280" cy="269240"/>
          </a:xfrm>
          <a:prstGeom prst="rect">
            <a:avLst/>
          </a:prstGeom>
        </p:spPr>
        <p:txBody>
          <a:bodyPr wrap="square">
            <a:prstTxWarp prst="textPlain">
              <a:avLst>
                <a:gd name="adj" fmla="val 49815"/>
              </a:avLst>
            </a:prstTxWarp>
            <a:noAutofit/>
          </a:bodyPr>
          <a:lstStyle/>
          <a:p>
            <a:pPr marL="0" indent="0">
              <a:defRPr/>
            </a:pPr>
            <a:r>
              <a:rPr sz="1500" b="0" i="0">
                <a:solidFill>
                  <a:schemeClr val="tx1"/>
                </a:solidFill>
                <a:latin typeface="Bodoni MT Black"/>
              </a:rPr>
              <a:t>UI/UX </a:t>
            </a:r>
            <a:r>
              <a:rPr lang="en-US" altLang="ko-KR" sz="1500" b="0" i="0">
                <a:solidFill>
                  <a:schemeClr val="tx1"/>
                </a:solidFill>
                <a:latin typeface="Bodoni MT Black"/>
              </a:rPr>
              <a:t>G</a:t>
            </a:r>
            <a:r>
              <a:rPr sz="1500" b="0" i="0">
                <a:solidFill>
                  <a:schemeClr val="tx1"/>
                </a:solidFill>
                <a:latin typeface="Bodoni MT Black"/>
              </a:rPr>
              <a:t>uide </a:t>
            </a:r>
            <a:r>
              <a:rPr lang="en-US" altLang="ko-KR" sz="1500" b="0" i="0">
                <a:solidFill>
                  <a:schemeClr val="tx1"/>
                </a:solidFill>
                <a:latin typeface="Bodoni MT Black"/>
              </a:rPr>
              <a:t>P</a:t>
            </a:r>
            <a:r>
              <a:rPr sz="1500" b="0" i="0">
                <a:solidFill>
                  <a:schemeClr val="tx1"/>
                </a:solidFill>
                <a:latin typeface="Bodoni MT Black"/>
              </a:rPr>
              <a:t>roduction &amp; </a:t>
            </a:r>
            <a:r>
              <a:rPr lang="en-US" altLang="ko-KR" sz="1500" b="0" i="0">
                <a:solidFill>
                  <a:schemeClr val="tx1"/>
                </a:solidFill>
                <a:latin typeface="Bodoni MT Black"/>
              </a:rPr>
              <a:t>D</a:t>
            </a:r>
            <a:r>
              <a:rPr sz="1500" b="0" i="0">
                <a:solidFill>
                  <a:schemeClr val="tx1"/>
                </a:solidFill>
                <a:latin typeface="Bodoni MT Black"/>
              </a:rPr>
              <a:t>esign</a:t>
            </a:r>
            <a:endParaRPr sz="1500" b="0" i="0">
              <a:solidFill>
                <a:schemeClr val="tx1"/>
              </a:solidFill>
              <a:latin typeface="Bodoni MT Black"/>
            </a:endParaRPr>
          </a:p>
        </p:txBody>
      </p:sp>
      <p:grpSp>
        <p:nvGrpSpPr>
          <p:cNvPr id="2084" name="Google Shape;2084;p33"/>
          <p:cNvGrpSpPr/>
          <p:nvPr/>
        </p:nvGrpSpPr>
        <p:grpSpPr>
          <a:xfrm rot="0">
            <a:off x="7803515" y="4060825"/>
            <a:ext cx="798830" cy="381000"/>
            <a:chOff x="7803515" y="4060825"/>
            <a:chExt cx="798830" cy="381000"/>
          </a:xfrm>
        </p:grpSpPr>
        <p:grpSp>
          <p:nvGrpSpPr>
            <p:cNvPr id="2085" name="Google Shape;2085;p33"/>
            <p:cNvGrpSpPr/>
            <p:nvPr/>
          </p:nvGrpSpPr>
          <p:grpSpPr>
            <a:xfrm rot="0">
              <a:off x="7803515" y="4091940"/>
              <a:ext cx="748665" cy="349885"/>
              <a:chOff x="7803515" y="4091940"/>
              <a:chExt cx="748665" cy="349885"/>
            </a:xfrm>
          </p:grpSpPr>
          <p:sp>
            <p:nvSpPr>
              <p:cNvPr id="2086" name="Google Shape;2086;p33"/>
              <p:cNvSpPr/>
              <p:nvPr/>
            </p:nvSpPr>
            <p:spPr>
              <a:xfrm rot="5400000">
                <a:off x="8077200" y="3966845"/>
                <a:ext cx="349885" cy="59944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87" name="Google Shape;2087;p33"/>
              <p:cNvSpPr/>
              <p:nvPr/>
            </p:nvSpPr>
            <p:spPr>
              <a:xfrm>
                <a:off x="7803515" y="4177665"/>
                <a:ext cx="87630" cy="177165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2088" name="Google Shape;2088;p33"/>
            <p:cNvSpPr/>
            <p:nvPr/>
          </p:nvSpPr>
          <p:spPr>
            <a:xfrm rot="5400000">
              <a:off x="8127365" y="3935730"/>
              <a:ext cx="349885" cy="59944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089" name="Google Shape;2089;p33"/>
          <p:cNvSpPr/>
          <p:nvPr/>
        </p:nvSpPr>
        <p:spPr>
          <a:xfrm>
            <a:off x="2102485" y="175260"/>
            <a:ext cx="337185" cy="32893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90" name="Google Shape;2090;p33"/>
          <p:cNvSpPr/>
          <p:nvPr/>
        </p:nvSpPr>
        <p:spPr>
          <a:xfrm>
            <a:off x="948690" y="1289685"/>
            <a:ext cx="338455" cy="33147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91" name="Google Shape;2091;p33"/>
          <p:cNvSpPr/>
          <p:nvPr/>
        </p:nvSpPr>
        <p:spPr>
          <a:xfrm>
            <a:off x="7248525" y="3112770"/>
            <a:ext cx="427355" cy="41656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092" name="Google Shape;2092;p33"/>
          <p:cNvGrpSpPr/>
          <p:nvPr/>
        </p:nvGrpSpPr>
        <p:grpSpPr>
          <a:xfrm rot="0">
            <a:off x="7459345" y="337820"/>
            <a:ext cx="1143000" cy="598805"/>
            <a:chOff x="7459345" y="337820"/>
            <a:chExt cx="1143000" cy="598805"/>
          </a:xfrm>
        </p:grpSpPr>
        <p:sp>
          <p:nvSpPr>
            <p:cNvPr id="2093" name="Google Shape;2093;p33"/>
            <p:cNvSpPr/>
            <p:nvPr/>
          </p:nvSpPr>
          <p:spPr>
            <a:xfrm>
              <a:off x="7459345" y="337820"/>
              <a:ext cx="598805" cy="598805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7595235" y="337820"/>
              <a:ext cx="598805" cy="598805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95" name="Google Shape;2095;p33"/>
            <p:cNvSpPr/>
            <p:nvPr/>
          </p:nvSpPr>
          <p:spPr>
            <a:xfrm>
              <a:off x="7731125" y="337820"/>
              <a:ext cx="598805" cy="598805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96" name="Google Shape;2096;p33"/>
            <p:cNvSpPr/>
            <p:nvPr/>
          </p:nvSpPr>
          <p:spPr>
            <a:xfrm>
              <a:off x="7867015" y="337820"/>
              <a:ext cx="598805" cy="598805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97" name="Google Shape;2097;p33"/>
            <p:cNvSpPr/>
            <p:nvPr/>
          </p:nvSpPr>
          <p:spPr>
            <a:xfrm>
              <a:off x="8003540" y="337820"/>
              <a:ext cx="598805" cy="598805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098" name="Google Shape;2098;p33"/>
          <p:cNvGrpSpPr/>
          <p:nvPr/>
        </p:nvGrpSpPr>
        <p:grpSpPr>
          <a:xfrm rot="0">
            <a:off x="539115" y="3307080"/>
            <a:ext cx="584200" cy="656590"/>
            <a:chOff x="539115" y="3307080"/>
            <a:chExt cx="584200" cy="656590"/>
          </a:xfrm>
        </p:grpSpPr>
        <p:sp>
          <p:nvSpPr>
            <p:cNvPr id="2099" name="Google Shape;2099;p33"/>
            <p:cNvSpPr/>
            <p:nvPr/>
          </p:nvSpPr>
          <p:spPr>
            <a:xfrm rot="16200000">
              <a:off x="634365" y="3474720"/>
              <a:ext cx="522605" cy="455295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 rot="16200000">
              <a:off x="591185" y="3430270"/>
              <a:ext cx="522605" cy="455295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 rot="16200000">
              <a:off x="548005" y="3385820"/>
              <a:ext cx="522605" cy="455295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 rot="16200000">
              <a:off x="505460" y="3341370"/>
              <a:ext cx="522605" cy="455295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103" name="Google Shape;91;p2"/>
          <p:cNvSpPr txBox="1">
            <a:spLocks noGrp="1"/>
          </p:cNvSpPr>
          <p:nvPr>
            <p:ph type="subTitle" idx="1"/>
          </p:nvPr>
        </p:nvSpPr>
        <p:spPr>
          <a:xfrm rot="0">
            <a:off x="2270125" y="3689985"/>
            <a:ext cx="4650105" cy="37020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algn="ctr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>
                <a:solidFill>
                  <a:schemeClr val="bg1">
                    <a:lumMod val="10000"/>
                    <a:lumOff val="0"/>
                  </a:schemeClr>
                </a:solidFill>
                <a:latin typeface="나눔스퀘어OTF_ac Bold" charset="0"/>
                <a:ea typeface="나눔스퀘어OTF_ac Bold" charset="0"/>
              </a:rPr>
              <a:t>    </a:t>
            </a:r>
            <a:r>
              <a:rPr lang="en-US" altLang="ko-KR" sz="1500">
                <a:solidFill>
                  <a:schemeClr val="bg1">
                    <a:lumMod val="10000"/>
                    <a:lumOff val="0"/>
                  </a:schemeClr>
                </a:solidFill>
                <a:latin typeface="나눔스퀘어OTF_ac Bold" charset="0"/>
                <a:ea typeface="나눔스퀘어OTF_ac Bold" charset="0"/>
              </a:rPr>
              <a:t> 웹페이지 </a:t>
            </a:r>
            <a:r>
              <a:rPr lang="EN-US" sz="1500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_ac Bold" charset="0"/>
                <a:ea typeface="나눔스퀘어OTF_ac Bold" charset="0"/>
              </a:rPr>
              <a:t>UI/UX </a:t>
            </a:r>
            <a:r>
              <a:rPr sz="1500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_ac Bold" charset="0"/>
                <a:ea typeface="나눔스퀘어OTF_ac Bold" charset="0"/>
              </a:rPr>
              <a:t>가이드 제작</a:t>
            </a:r>
            <a:r>
              <a:rPr lang="en-US" altLang="ko-KR" sz="1500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_ac Bold" charset="0"/>
                <a:ea typeface="나눔스퀘어OTF_ac Bold" charset="0"/>
              </a:rPr>
              <a:t>&amp;</a:t>
            </a:r>
            <a:r>
              <a:rPr sz="1500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_ac Bold" charset="0"/>
                <a:ea typeface="나눔스퀘어OTF_ac Bold" charset="0"/>
              </a:rPr>
              <a:t>디자인-송세림</a:t>
            </a:r>
            <a:endParaRPr lang="ko-KR" altLang="en-US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_ac Bold" charset="0"/>
              <a:ea typeface="나눔스퀘어OTF_ac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42"/>
          <p:cNvSpPr/>
          <p:nvPr/>
        </p:nvSpPr>
        <p:spPr>
          <a:xfrm>
            <a:off x="1689735" y="1457325"/>
            <a:ext cx="5761990" cy="223329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42"/>
          <p:cNvSpPr txBox="1">
            <a:spLocks/>
          </p:cNvSpPr>
          <p:nvPr>
            <p:ph type="subTitle" idx="1"/>
          </p:nvPr>
        </p:nvSpPr>
        <p:spPr>
          <a:xfrm rot="0">
            <a:off x="2250440" y="1976755"/>
            <a:ext cx="4643120" cy="104013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sz="5400">
                <a:solidFill>
                  <a:schemeClr val="accent6"/>
                </a:solidFill>
                <a:latin typeface="나눔스퀘어OTF_ac ExtraBold" charset="0"/>
                <a:ea typeface="나눔스퀘어OTF_ac ExtraBold" charset="0"/>
              </a:rPr>
              <a:t>경쟁사 분석</a:t>
            </a:r>
            <a:endParaRPr lang="ko-KR" altLang="en-US" sz="5400">
              <a:solidFill>
                <a:schemeClr val="accent6"/>
              </a:solidFill>
              <a:latin typeface="나눔스퀘어OTF_ac ExtraBold" charset="0"/>
              <a:ea typeface="나눔스퀘어OTF_ac ExtraBold" charset="0"/>
            </a:endParaRPr>
          </a:p>
        </p:txBody>
      </p:sp>
      <p:sp>
        <p:nvSpPr>
          <p:cNvPr id="2383" name="Google Shape;2383;p42"/>
          <p:cNvSpPr/>
          <p:nvPr/>
        </p:nvSpPr>
        <p:spPr>
          <a:xfrm>
            <a:off x="7861300" y="921385"/>
            <a:ext cx="338455" cy="325755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4" name="Google Shape;2384;p42"/>
          <p:cNvGrpSpPr/>
          <p:nvPr/>
        </p:nvGrpSpPr>
        <p:grpSpPr>
          <a:xfrm>
            <a:off x="1494790" y="3512820"/>
            <a:ext cx="960120" cy="717550"/>
            <a:chOff x="1494790" y="3512820"/>
            <a:chExt cx="960120" cy="717550"/>
          </a:xfrm>
        </p:grpSpPr>
        <p:sp>
          <p:nvSpPr>
            <p:cNvPr id="2385" name="Google Shape;2385;p42"/>
            <p:cNvSpPr/>
            <p:nvPr/>
          </p:nvSpPr>
          <p:spPr>
            <a:xfrm flipH="1">
              <a:off x="2080895" y="3512820"/>
              <a:ext cx="374015" cy="36449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2"/>
            <p:cNvSpPr/>
            <p:nvPr/>
          </p:nvSpPr>
          <p:spPr>
            <a:xfrm flipH="1">
              <a:off x="1494790" y="3964940"/>
              <a:ext cx="273685" cy="266065"/>
            </a:xfrm>
            <a:prstGeom prst="star4">
              <a:avLst>
                <a:gd fmla="val 12500" name="adj"/>
              </a:avLst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7" name="Google Shape;2387;p42"/>
          <p:cNvGrpSpPr/>
          <p:nvPr/>
        </p:nvGrpSpPr>
        <p:grpSpPr>
          <a:xfrm rot="5400000">
            <a:off x="78105" y="2299970"/>
            <a:ext cx="1482090" cy="574040"/>
            <a:chOff x="78105" y="2299970"/>
            <a:chExt cx="1482090" cy="574040"/>
          </a:xfrm>
        </p:grpSpPr>
        <p:grpSp>
          <p:nvGrpSpPr>
            <p:cNvPr id="2388" name="Google Shape;2388;p42"/>
            <p:cNvGrpSpPr/>
            <p:nvPr/>
          </p:nvGrpSpPr>
          <p:grpSpPr>
            <a:xfrm>
              <a:off x="78105" y="2346960"/>
              <a:ext cx="1389380" cy="527050"/>
              <a:chOff x="78105" y="2346960"/>
              <a:chExt cx="1389380" cy="527050"/>
            </a:xfrm>
          </p:grpSpPr>
          <p:sp>
            <p:nvSpPr>
              <p:cNvPr id="2389" name="Google Shape;2389;p42"/>
              <p:cNvSpPr/>
              <p:nvPr/>
            </p:nvSpPr>
            <p:spPr>
              <a:xfrm rot="5400000">
                <a:off x="647065" y="2054225"/>
                <a:ext cx="527050" cy="111252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42"/>
              <p:cNvSpPr/>
              <p:nvPr/>
            </p:nvSpPr>
            <p:spPr>
              <a:xfrm>
                <a:off x="78105" y="2476500"/>
                <a:ext cx="162560" cy="267335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1" name="Google Shape;2391;p42"/>
            <p:cNvSpPr/>
            <p:nvPr/>
          </p:nvSpPr>
          <p:spPr>
            <a:xfrm rot="5400000">
              <a:off x="740410" y="2007235"/>
              <a:ext cx="527050" cy="111252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2" name="Google Shape;2392;p42"/>
          <p:cNvGrpSpPr/>
          <p:nvPr/>
        </p:nvGrpSpPr>
        <p:grpSpPr>
          <a:xfrm>
            <a:off x="7175500" y="3314065"/>
            <a:ext cx="861060" cy="1115695"/>
            <a:chOff x="7175500" y="3314065"/>
            <a:chExt cx="861060" cy="1115695"/>
          </a:xfrm>
        </p:grpSpPr>
        <p:sp>
          <p:nvSpPr>
            <p:cNvPr id="2393" name="Google Shape;2393;p42"/>
            <p:cNvSpPr/>
            <p:nvPr/>
          </p:nvSpPr>
          <p:spPr>
            <a:xfrm rot="-5400000">
              <a:off x="7312025" y="3705860"/>
              <a:ext cx="774700" cy="673735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2"/>
            <p:cNvSpPr/>
            <p:nvPr/>
          </p:nvSpPr>
          <p:spPr>
            <a:xfrm rot="-5400000">
              <a:off x="7275195" y="3637280"/>
              <a:ext cx="774700" cy="673735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2"/>
            <p:cNvSpPr/>
            <p:nvPr/>
          </p:nvSpPr>
          <p:spPr>
            <a:xfrm rot="-5400000">
              <a:off x="7237730" y="3569335"/>
              <a:ext cx="774700" cy="673735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2"/>
            <p:cNvSpPr/>
            <p:nvPr/>
          </p:nvSpPr>
          <p:spPr>
            <a:xfrm rot="-5400000">
              <a:off x="7200265" y="3500755"/>
              <a:ext cx="774700" cy="673735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2"/>
            <p:cNvSpPr/>
            <p:nvPr/>
          </p:nvSpPr>
          <p:spPr>
            <a:xfrm rot="-5400000">
              <a:off x="7162800" y="3432175"/>
              <a:ext cx="774700" cy="673735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2"/>
            <p:cNvSpPr/>
            <p:nvPr/>
          </p:nvSpPr>
          <p:spPr>
            <a:xfrm rot="-5400000">
              <a:off x="7125335" y="3364230"/>
              <a:ext cx="774700" cy="673735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도형 46"/>
          <p:cNvSpPr>
            <a:spLocks/>
          </p:cNvSpPr>
          <p:nvPr/>
        </p:nvSpPr>
        <p:spPr>
          <a:xfrm rot="0">
            <a:off x="1784985" y="344805"/>
            <a:ext cx="1908175" cy="1148715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 latinLnBrk="0">
              <a:defRPr/>
            </a:pPr>
            <a:r>
              <a:rPr i="0" b="0">
                <a:ln w="9525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dk1"/>
                </a:solidFill>
                <a:latin typeface="Merriweather;900" charset="0"/>
              </a:rPr>
              <a:t>02</a:t>
            </a:r>
            <a:endParaRPr lang="ko-KR" altLang="en-US" i="0" b="0"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solidFill>
                <a:schemeClr val="dk1"/>
              </a:solidFill>
              <a:latin typeface="Merriweather;900" charset="0"/>
            </a:endParaRPr>
          </a:p>
        </p:txBody>
      </p:sp>
      <p:sp>
        <p:nvSpPr>
          <p:cNvPr id="2400" name="도형 47"/>
          <p:cNvSpPr>
            <a:spLocks/>
          </p:cNvSpPr>
          <p:nvPr/>
        </p:nvSpPr>
        <p:spPr>
          <a:xfrm rot="0">
            <a:off x="1721485" y="344805"/>
            <a:ext cx="1908175" cy="1148715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 latinLnBrk="0">
              <a:defRPr/>
            </a:pPr>
            <a:r>
              <a:rPr i="0" b="0">
                <a:ln w="9525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dk1"/>
                </a:solidFill>
                <a:latin typeface="Merriweather;900" charset="0"/>
              </a:rPr>
              <a:t>02</a:t>
            </a:r>
            <a:endParaRPr lang="ko-KR" altLang="en-US" i="0" b="0"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solidFill>
                <a:schemeClr val="dk1"/>
              </a:solidFill>
              <a:latin typeface="Merriweather;900" charset="0"/>
            </a:endParaRPr>
          </a:p>
        </p:txBody>
      </p:sp>
      <p:sp>
        <p:nvSpPr>
          <p:cNvPr id="2401" name="도형 48"/>
          <p:cNvSpPr>
            <a:spLocks/>
          </p:cNvSpPr>
          <p:nvPr/>
        </p:nvSpPr>
        <p:spPr>
          <a:xfrm rot="0">
            <a:off x="3333115" y="238125"/>
            <a:ext cx="237490" cy="23114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55"/>
          <p:cNvSpPr/>
          <p:nvPr/>
        </p:nvSpPr>
        <p:spPr>
          <a:xfrm>
            <a:off x="539750" y="1457960"/>
            <a:ext cx="3456305" cy="335343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55"/>
          <p:cNvSpPr>
            <a:spLocks/>
          </p:cNvSpPr>
          <p:nvPr/>
        </p:nvSpPr>
        <p:spPr>
          <a:xfrm rot="0">
            <a:off x="5722620" y="1346200"/>
            <a:ext cx="2884170" cy="241490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98" name="Google Shape;2798;p55"/>
          <p:cNvSpPr>
            <a:spLocks/>
          </p:cNvSpPr>
          <p:nvPr/>
        </p:nvSpPr>
        <p:spPr>
          <a:xfrm rot="0">
            <a:off x="5722620" y="3760470"/>
            <a:ext cx="2884170" cy="77978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99" name="Google Shape;2799;p55"/>
          <p:cNvSpPr txBox="1">
            <a:spLocks/>
          </p:cNvSpPr>
          <p:nvPr>
            <p:ph type="title"/>
          </p:nvPr>
        </p:nvSpPr>
        <p:spPr>
          <a:xfrm rot="0">
            <a:off x="539750" y="339090"/>
            <a:ext cx="8065770" cy="74104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accent2">
                    <a:lumMod val="75000"/>
                    <a:lumOff val="0"/>
                  </a:schemeClr>
                </a:solidFill>
                <a:latin typeface="나눔스퀘어 ExtraBold" charset="0"/>
                <a:ea typeface="나눔스퀘어 ExtraBold" charset="0"/>
              </a:rPr>
              <a:t>아임닭</a:t>
            </a:r>
            <a:endParaRPr lang="ko-KR" altLang="en-US" sz="2800" b="1">
              <a:solidFill>
                <a:schemeClr val="accent2">
                  <a:lumMod val="75000"/>
                  <a:lumOff val="0"/>
                </a:schemeClr>
              </a:solidFill>
              <a:latin typeface="나눔스퀘어 ExtraBold" charset="0"/>
              <a:ea typeface="나눔스퀘어 ExtraBold" charset="0"/>
            </a:endParaRPr>
          </a:p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chemeClr val="accent2">
                    <a:lumMod val="75000"/>
                    <a:lumOff val="0"/>
                  </a:schemeClr>
                </a:solidFill>
                <a:latin typeface="나눔스퀘어 ExtraBold" charset="0"/>
                <a:ea typeface="나눔스퀘어 ExtraBold" charset="0"/>
              </a:rPr>
              <a:t>(https://www.imdak.com/main/index.php)</a:t>
            </a:r>
            <a:endParaRPr lang="ko-KR" altLang="en-US" sz="1400">
              <a:solidFill>
                <a:schemeClr val="accent2">
                  <a:lumMod val="75000"/>
                  <a:lumOff val="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803" name="Google Shape;2803;p55"/>
          <p:cNvSpPr txBox="1">
            <a:spLocks/>
          </p:cNvSpPr>
          <p:nvPr/>
        </p:nvSpPr>
        <p:spPr>
          <a:xfrm rot="0">
            <a:off x="5771515" y="1353820"/>
            <a:ext cx="2793365" cy="217297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algn="l"/>
            <a:r>
              <a:rPr sz="14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-카테고리가 한 눈에 잘 보인다.</a:t>
            </a:r>
            <a:endParaRPr lang="ko-KR" altLang="en-US" sz="14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algn="l"/>
            <a:r>
              <a:rPr sz="14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-상품검색창이 상단 로고 옆에 위치해 눈에 잘 띈다.</a:t>
            </a:r>
            <a:endParaRPr lang="ko-KR" altLang="en-US" sz="14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algn="l"/>
            <a:r>
              <a:rPr sz="14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-선택항목검색기능이 잘 되어있다.</a:t>
            </a:r>
            <a:endParaRPr lang="ko-KR" altLang="en-US" sz="14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algn="l"/>
            <a:r>
              <a:rPr sz="14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-메뉴바에 품목별로 잘 정돈되어있다.</a:t>
            </a:r>
            <a:endParaRPr lang="ko-KR" altLang="en-US" sz="14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algn="l"/>
            <a:r>
              <a:rPr sz="14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-제품마다 별점과 후기갯수가 나와있어 제품을 긍정적인 시각으로 보여져 구매욕구를 높인다.</a:t>
            </a:r>
            <a:endParaRPr lang="ko-KR" altLang="en-US" sz="14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>
              <a:solidFill>
                <a:schemeClr val="dk1"/>
              </a:solidFill>
              <a:latin typeface="에스코어 드림 3 Light" charset="0"/>
              <a:ea typeface="에스코어 드림 3 Light" charset="0"/>
              <a:cs typeface="Spectral" charset="0"/>
            </a:endParaRPr>
          </a:p>
        </p:txBody>
      </p:sp>
      <p:sp>
        <p:nvSpPr>
          <p:cNvPr id="2805" name="Google Shape;2805;p55"/>
          <p:cNvSpPr txBox="1">
            <a:spLocks/>
          </p:cNvSpPr>
          <p:nvPr/>
        </p:nvSpPr>
        <p:spPr>
          <a:xfrm rot="0">
            <a:off x="5755005" y="3871595"/>
            <a:ext cx="2900680" cy="6089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-공지사항이 하단에 배치되어 있다.</a:t>
            </a:r>
            <a:endParaRPr lang="ko-KR" altLang="en-US" sz="1400">
              <a:solidFill>
                <a:schemeClr val="dk1"/>
              </a:solidFill>
              <a:latin typeface="에스코어 드림 3 Light" charset="0"/>
              <a:ea typeface="에스코어 드림 3 Light" charset="0"/>
              <a:cs typeface="Spectral" charset="0"/>
            </a:endParaRPr>
          </a:p>
        </p:txBody>
      </p:sp>
      <p:sp>
        <p:nvSpPr>
          <p:cNvPr id="2806" name="Google Shape;2806;p55"/>
          <p:cNvSpPr>
            <a:spLocks/>
          </p:cNvSpPr>
          <p:nvPr/>
        </p:nvSpPr>
        <p:spPr>
          <a:xfrm rot="5400000" flipH="1" flipV="1">
            <a:off x="4061460" y="2412365"/>
            <a:ext cx="959485" cy="533400"/>
          </a:xfrm>
          <a:prstGeom prst="bentConnector2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  <a:tailEnd type="stealth" w="med" len="med"/>
          </a:ln>
        </p:spPr>
        <p:txBody>
          <a:bodyPr wrap="square" lIns="0" tIns="0" rIns="0" bIns="0" vert="horz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808" name="Google Shape;2808;p55"/>
          <p:cNvSpPr>
            <a:spLocks/>
          </p:cNvSpPr>
          <p:nvPr/>
        </p:nvSpPr>
        <p:spPr>
          <a:xfrm rot="16200000" flipH="1">
            <a:off x="4093210" y="3250565"/>
            <a:ext cx="887095" cy="535940"/>
          </a:xfrm>
          <a:prstGeom prst="bentConnector2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  <a:tailEnd type="stealth" w="med" len="me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defRPr/>
            </a:pPr>
            <a:endParaRPr lang="ko-KR" altLang="en-US"/>
          </a:p>
        </p:txBody>
      </p:sp>
      <p:grpSp>
        <p:nvGrpSpPr>
          <p:cNvPr id="2810" name="Google Shape;2810;p55"/>
          <p:cNvGrpSpPr/>
          <p:nvPr/>
        </p:nvGrpSpPr>
        <p:grpSpPr>
          <a:xfrm>
            <a:off x="4827270" y="1843405"/>
            <a:ext cx="640080" cy="657860"/>
            <a:chOff x="4827270" y="1843405"/>
            <a:chExt cx="640080" cy="657860"/>
          </a:xfrm>
        </p:grpSpPr>
        <p:sp>
          <p:nvSpPr>
            <p:cNvPr id="2811" name="Google Shape;2811;p55"/>
            <p:cNvSpPr>
              <a:spLocks/>
            </p:cNvSpPr>
            <p:nvPr/>
          </p:nvSpPr>
          <p:spPr>
            <a:xfrm rot="5400000" flipH="1">
              <a:off x="4858385" y="1859915"/>
              <a:ext cx="626110" cy="59245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12" name="Google Shape;2812;p55"/>
            <p:cNvSpPr>
              <a:spLocks/>
            </p:cNvSpPr>
            <p:nvPr/>
          </p:nvSpPr>
          <p:spPr>
            <a:xfrm rot="5400000" flipH="1">
              <a:off x="4810760" y="1892300"/>
              <a:ext cx="626110" cy="592455"/>
            </a:xfrm>
            <a:prstGeom prst="flowChartDelay"/>
            <a:solidFill>
              <a:schemeClr val="l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2813" name="Google Shape;2813;p55"/>
          <p:cNvGrpSpPr/>
          <p:nvPr/>
        </p:nvGrpSpPr>
        <p:grpSpPr>
          <a:xfrm flipH="1" rot="10800000">
            <a:off x="2983865" y="1186180"/>
            <a:ext cx="1038225" cy="387985"/>
            <a:chOff x="2983865" y="1186180"/>
            <a:chExt cx="1038225" cy="387985"/>
          </a:xfrm>
        </p:grpSpPr>
        <p:grpSp>
          <p:nvGrpSpPr>
            <p:cNvPr id="2814" name="Google Shape;2814;p55"/>
            <p:cNvGrpSpPr/>
            <p:nvPr/>
          </p:nvGrpSpPr>
          <p:grpSpPr>
            <a:xfrm>
              <a:off x="2983865" y="1217930"/>
              <a:ext cx="972820" cy="355600"/>
              <a:chOff x="2983865" y="1217930"/>
              <a:chExt cx="972820" cy="355600"/>
            </a:xfrm>
          </p:grpSpPr>
          <p:sp>
            <p:nvSpPr>
              <p:cNvPr id="2815" name="Google Shape;2815;p55"/>
              <p:cNvSpPr/>
              <p:nvPr/>
            </p:nvSpPr>
            <p:spPr>
              <a:xfrm rot="5400000">
                <a:off x="3388995" y="1005840"/>
                <a:ext cx="355600" cy="77978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55"/>
              <p:cNvSpPr/>
              <p:nvPr/>
            </p:nvSpPr>
            <p:spPr>
              <a:xfrm>
                <a:off x="2983865" y="1305560"/>
                <a:ext cx="114300" cy="18034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7" name="Google Shape;2817;p55"/>
            <p:cNvSpPr/>
            <p:nvPr/>
          </p:nvSpPr>
          <p:spPr>
            <a:xfrm rot="5400000">
              <a:off x="3454400" y="974090"/>
              <a:ext cx="355600" cy="77978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8" name="Google Shape;2818;p55"/>
          <p:cNvGrpSpPr/>
          <p:nvPr/>
        </p:nvGrpSpPr>
        <p:grpSpPr>
          <a:xfrm flipH="1" rot="10800000">
            <a:off x="533400" y="798195"/>
            <a:ext cx="901700" cy="387985"/>
            <a:chOff x="533400" y="798195"/>
            <a:chExt cx="901700" cy="387985"/>
          </a:xfrm>
        </p:grpSpPr>
        <p:sp>
          <p:nvSpPr>
            <p:cNvPr id="2819" name="Google Shape;2819;p55"/>
            <p:cNvSpPr/>
            <p:nvPr/>
          </p:nvSpPr>
          <p:spPr>
            <a:xfrm>
              <a:off x="533400" y="798195"/>
              <a:ext cx="387350" cy="38735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5"/>
            <p:cNvSpPr/>
            <p:nvPr/>
          </p:nvSpPr>
          <p:spPr>
            <a:xfrm>
              <a:off x="628650" y="798195"/>
              <a:ext cx="387350" cy="38735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5"/>
            <p:cNvSpPr/>
            <p:nvPr/>
          </p:nvSpPr>
          <p:spPr>
            <a:xfrm>
              <a:off x="768350" y="798195"/>
              <a:ext cx="387350" cy="38735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5"/>
            <p:cNvSpPr/>
            <p:nvPr/>
          </p:nvSpPr>
          <p:spPr>
            <a:xfrm>
              <a:off x="908050" y="798195"/>
              <a:ext cx="387350" cy="38735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5"/>
            <p:cNvSpPr/>
            <p:nvPr/>
          </p:nvSpPr>
          <p:spPr>
            <a:xfrm>
              <a:off x="1047750" y="798195"/>
              <a:ext cx="387350" cy="38735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4" name="Google Shape;2824;p55"/>
          <p:cNvGrpSpPr/>
          <p:nvPr/>
        </p:nvGrpSpPr>
        <p:grpSpPr>
          <a:xfrm>
            <a:off x="4822190" y="3569970"/>
            <a:ext cx="640080" cy="657860"/>
            <a:chOff x="4822190" y="3569970"/>
            <a:chExt cx="640080" cy="657860"/>
          </a:xfrm>
        </p:grpSpPr>
        <p:sp>
          <p:nvSpPr>
            <p:cNvPr id="2825" name="Google Shape;2825;p55"/>
            <p:cNvSpPr>
              <a:spLocks/>
            </p:cNvSpPr>
            <p:nvPr/>
          </p:nvSpPr>
          <p:spPr>
            <a:xfrm rot="5400000" flipH="1">
              <a:off x="4853305" y="3587115"/>
              <a:ext cx="626110" cy="59245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26" name="Google Shape;2826;p55"/>
            <p:cNvSpPr>
              <a:spLocks/>
            </p:cNvSpPr>
            <p:nvPr/>
          </p:nvSpPr>
          <p:spPr>
            <a:xfrm rot="5400000" flipH="1">
              <a:off x="4805680" y="3618865"/>
              <a:ext cx="626110" cy="592455"/>
            </a:xfrm>
            <a:prstGeom prst="flowChartDelay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807" name="Google Shape;2807;p55"/>
          <p:cNvSpPr txBox="1">
            <a:spLocks/>
          </p:cNvSpPr>
          <p:nvPr/>
        </p:nvSpPr>
        <p:spPr>
          <a:xfrm rot="0">
            <a:off x="4780915" y="1993265"/>
            <a:ext cx="690880" cy="412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dk1"/>
                </a:solidFill>
                <a:latin typeface="나눔스퀘어OTF_ac ExtraBold" charset="0"/>
                <a:ea typeface="나눔스퀘어OTF_ac ExtraBold" charset="0"/>
                <a:cs typeface="Merriweather" charset="0"/>
              </a:rPr>
              <a:t>장점</a:t>
            </a:r>
            <a:endParaRPr lang="ko-KR" altLang="en-US" sz="1800">
              <a:solidFill>
                <a:schemeClr val="dk1"/>
              </a:solidFill>
              <a:latin typeface="나눔스퀘어OTF_ac ExtraBold" charset="0"/>
              <a:ea typeface="나눔스퀘어OTF_ac ExtraBold" charset="0"/>
              <a:cs typeface="Merriweather" charset="0"/>
            </a:endParaRPr>
          </a:p>
        </p:txBody>
      </p:sp>
      <p:pic>
        <p:nvPicPr>
          <p:cNvPr id="2827" name="그림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7410" y="1588770"/>
            <a:ext cx="1308735" cy="3091815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2828" name="그림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26640" y="1580515"/>
            <a:ext cx="1316990" cy="3097530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2829" name="텍스트 상자 51"/>
          <p:cNvSpPr txBox="1">
            <a:spLocks/>
          </p:cNvSpPr>
          <p:nvPr/>
        </p:nvSpPr>
        <p:spPr>
          <a:xfrm rot="0">
            <a:off x="4810125" y="3741420"/>
            <a:ext cx="632460" cy="412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dk1"/>
                </a:solidFill>
                <a:latin typeface="나눔스퀘어OTF_ac ExtraBold" charset="0"/>
                <a:ea typeface="나눔스퀘어OTF_ac ExtraBold" charset="0"/>
                <a:cs typeface="Merriweather" charset="0"/>
              </a:rPr>
              <a:t>단점</a:t>
            </a:r>
            <a:endParaRPr lang="ko-KR" altLang="en-US" sz="1800">
              <a:solidFill>
                <a:schemeClr val="dk1"/>
              </a:solidFill>
              <a:latin typeface="나눔스퀘어OTF_ac ExtraBold" charset="0"/>
              <a:ea typeface="나눔스퀘어OTF_ac ExtraBold" charset="0"/>
              <a:cs typeface="Merriweathe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Rect 0"/>
          <p:cNvSpPr>
            <a:spLocks/>
          </p:cNvSpPr>
          <p:nvPr/>
        </p:nvSpPr>
        <p:spPr>
          <a:xfrm rot="0">
            <a:off x="539750" y="1457960"/>
            <a:ext cx="3456940" cy="335407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97" name="Rect 0"/>
          <p:cNvSpPr>
            <a:spLocks/>
          </p:cNvSpPr>
          <p:nvPr/>
        </p:nvSpPr>
        <p:spPr>
          <a:xfrm rot="0">
            <a:off x="5722620" y="1346200"/>
            <a:ext cx="2884170" cy="233172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98" name="Rect 0"/>
          <p:cNvSpPr>
            <a:spLocks/>
          </p:cNvSpPr>
          <p:nvPr/>
        </p:nvSpPr>
        <p:spPr>
          <a:xfrm rot="0">
            <a:off x="5722620" y="3685540"/>
            <a:ext cx="2884170" cy="85471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99" name="Google Shape;2799;p55"/>
          <p:cNvSpPr txBox="1">
            <a:spLocks/>
          </p:cNvSpPr>
          <p:nvPr>
            <p:ph type="title"/>
          </p:nvPr>
        </p:nvSpPr>
        <p:spPr>
          <a:xfrm rot="0">
            <a:off x="539750" y="339090"/>
            <a:ext cx="8065770" cy="74104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accent2">
                    <a:lumMod val="75000"/>
                    <a:lumOff val="0"/>
                  </a:schemeClr>
                </a:solidFill>
                <a:latin typeface="나눔스퀘어 ExtraBold" charset="0"/>
                <a:ea typeface="나눔스퀘어 ExtraBold" charset="0"/>
              </a:rPr>
              <a:t>랭킹닷컴</a:t>
            </a:r>
            <a:endParaRPr lang="ko-KR" altLang="en-US" sz="2800" b="1">
              <a:solidFill>
                <a:schemeClr val="accent2">
                  <a:lumMod val="75000"/>
                  <a:lumOff val="0"/>
                </a:schemeClr>
              </a:solidFill>
              <a:latin typeface="나눔스퀘어 ExtraBold" charset="0"/>
              <a:ea typeface="나눔스퀘어 ExtraBold" charset="0"/>
            </a:endParaRPr>
          </a:p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chemeClr val="accent2">
                    <a:lumMod val="75000"/>
                    <a:lumOff val="0"/>
                  </a:schemeClr>
                </a:solidFill>
                <a:latin typeface="나눔스퀘어 ExtraBold" charset="0"/>
                <a:ea typeface="나눔스퀘어 ExtraBold" charset="0"/>
              </a:rPr>
              <a:t>(https://www.rankingdak.com/)</a:t>
            </a:r>
            <a:endParaRPr lang="ko-KR" altLang="en-US" sz="1400" b="1">
              <a:solidFill>
                <a:schemeClr val="accent2">
                  <a:lumMod val="75000"/>
                  <a:lumOff val="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2803" name="Rect 0"/>
          <p:cNvSpPr txBox="1">
            <a:spLocks/>
          </p:cNvSpPr>
          <p:nvPr/>
        </p:nvSpPr>
        <p:spPr>
          <a:xfrm>
            <a:off x="5779770" y="1428115"/>
            <a:ext cx="2794000" cy="225044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algn="l" latinLnBrk="0"/>
            <a:r>
              <a:rPr sz="14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-상품검색창이 상단에 위치해 있어 눈에 잘 띈다.</a:t>
            </a:r>
            <a:endParaRPr lang="ko-KR" altLang="en-US" sz="14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algn="l" latinLnBrk="0"/>
            <a:r>
              <a:rPr sz="14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-메인페이지에행사제품,추천제품,타임세일 등을 배치해 소비자의 구매욕구를 자극한다.</a:t>
            </a:r>
            <a:endParaRPr lang="ko-KR" altLang="en-US" sz="14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algn="l" latinLnBrk="0"/>
            <a:r>
              <a:rPr sz="14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-소비자에게 전하고자 하는 광고를 최상단에 고정으로 배치하여 눈에 바로 들어올 수 있게 한다.</a:t>
            </a:r>
            <a:endParaRPr lang="ko-KR" altLang="en-US" sz="14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chemeClr val="dk1"/>
              </a:solidFill>
              <a:latin typeface="에스코어 드림 3 Light" charset="0"/>
              <a:ea typeface="에스코어 드림 3 Light" charset="0"/>
              <a:cs typeface="Spectral" charset="0"/>
            </a:endParaRPr>
          </a:p>
        </p:txBody>
      </p:sp>
      <p:sp>
        <p:nvSpPr>
          <p:cNvPr id="2805" name="Rect 0"/>
          <p:cNvSpPr txBox="1">
            <a:spLocks/>
          </p:cNvSpPr>
          <p:nvPr/>
        </p:nvSpPr>
        <p:spPr>
          <a:xfrm rot="0">
            <a:off x="5788025" y="3698240"/>
            <a:ext cx="2942590" cy="75057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-카테고리가 아래로 펼쳐지고 종류가 많아 한번에 모든 카테고리를 볼 수 없다. </a:t>
            </a:r>
            <a:endParaRPr lang="ko-KR" altLang="en-US" sz="1400">
              <a:solidFill>
                <a:schemeClr val="dk1"/>
              </a:solidFill>
              <a:latin typeface="에스코어 드림 3 Light" charset="0"/>
              <a:ea typeface="에스코어 드림 3 Light" charset="0"/>
              <a:cs typeface="Spectral" charset="0"/>
            </a:endParaRPr>
          </a:p>
        </p:txBody>
      </p:sp>
      <p:grpSp>
        <p:nvGrpSpPr>
          <p:cNvPr id="2813" name="Group 5"/>
          <p:cNvGrpSpPr/>
          <p:nvPr/>
        </p:nvGrpSpPr>
        <p:grpSpPr>
          <a:xfrm rot="10800000" flipH="1">
            <a:off x="2983865" y="1186180"/>
            <a:ext cx="1038860" cy="388620"/>
            <a:chOff x="2983865" y="1186180"/>
            <a:chExt cx="1038860" cy="388620"/>
          </a:xfrm>
        </p:grpSpPr>
        <p:grpSp>
          <p:nvGrpSpPr>
            <p:cNvPr id="2814" name="Group 5"/>
            <p:cNvGrpSpPr/>
            <p:nvPr/>
          </p:nvGrpSpPr>
          <p:grpSpPr>
            <a:xfrm rot="54000000" flipH="1">
              <a:off x="2983865" y="1186180"/>
              <a:ext cx="972820" cy="355600"/>
              <a:chOff x="2983865" y="1186180"/>
              <a:chExt cx="972820" cy="355600"/>
            </a:xfrm>
          </p:grpSpPr>
          <p:sp>
            <p:nvSpPr>
              <p:cNvPr id="2815" name="Rect 0"/>
              <p:cNvSpPr>
                <a:spLocks/>
              </p:cNvSpPr>
              <p:nvPr/>
            </p:nvSpPr>
            <p:spPr>
              <a:xfrm rot="27000000" flipH="1">
                <a:off x="3388995" y="974090"/>
                <a:ext cx="355600" cy="77978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816" name="Rect 0"/>
              <p:cNvSpPr>
                <a:spLocks/>
              </p:cNvSpPr>
              <p:nvPr/>
            </p:nvSpPr>
            <p:spPr>
              <a:xfrm rot="32400000" flipH="1">
                <a:off x="2983865" y="1273810"/>
                <a:ext cx="114300" cy="180340"/>
              </a:xfrm>
              <a:prstGeom prst="rect"/>
              <a:solidFill>
                <a:schemeClr val="accen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2817" name="Rect 0"/>
            <p:cNvSpPr>
              <a:spLocks/>
            </p:cNvSpPr>
            <p:nvPr/>
          </p:nvSpPr>
          <p:spPr>
            <a:xfrm rot="27000000" flipH="1">
              <a:off x="3454400" y="1005840"/>
              <a:ext cx="355600" cy="77978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2818" name="Group 5"/>
          <p:cNvGrpSpPr/>
          <p:nvPr/>
        </p:nvGrpSpPr>
        <p:grpSpPr>
          <a:xfrm rot="10800000" flipH="1">
            <a:off x="533400" y="798195"/>
            <a:ext cx="902335" cy="388620"/>
            <a:chOff x="533400" y="798195"/>
            <a:chExt cx="902335" cy="388620"/>
          </a:xfrm>
        </p:grpSpPr>
        <p:sp>
          <p:nvSpPr>
            <p:cNvPr id="2819" name="Rect 0"/>
            <p:cNvSpPr>
              <a:spLocks/>
            </p:cNvSpPr>
            <p:nvPr/>
          </p:nvSpPr>
          <p:spPr>
            <a:xfrm rot="32400000" flipH="1">
              <a:off x="533400" y="798195"/>
              <a:ext cx="387350" cy="38735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20" name="Rect 0"/>
            <p:cNvSpPr>
              <a:spLocks/>
            </p:cNvSpPr>
            <p:nvPr/>
          </p:nvSpPr>
          <p:spPr>
            <a:xfrm rot="32400000" flipH="1">
              <a:off x="628650" y="798195"/>
              <a:ext cx="387350" cy="38735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21" name="Rect 0"/>
            <p:cNvSpPr>
              <a:spLocks/>
            </p:cNvSpPr>
            <p:nvPr/>
          </p:nvSpPr>
          <p:spPr>
            <a:xfrm rot="32400000" flipH="1">
              <a:off x="768350" y="798195"/>
              <a:ext cx="387350" cy="38735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22" name="Rect 0"/>
            <p:cNvSpPr>
              <a:spLocks/>
            </p:cNvSpPr>
            <p:nvPr/>
          </p:nvSpPr>
          <p:spPr>
            <a:xfrm rot="32400000" flipH="1">
              <a:off x="908050" y="798195"/>
              <a:ext cx="387350" cy="38735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23" name="Rect 0"/>
            <p:cNvSpPr>
              <a:spLocks/>
            </p:cNvSpPr>
            <p:nvPr/>
          </p:nvSpPr>
          <p:spPr>
            <a:xfrm rot="32400000" flipH="1">
              <a:off x="1047750" y="798195"/>
              <a:ext cx="387350" cy="38735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pic>
        <p:nvPicPr>
          <p:cNvPr id="2830" name="그림 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9950" y="1595755"/>
            <a:ext cx="1291590" cy="3093085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2831" name="그림 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48865" y="1604645"/>
            <a:ext cx="1282065" cy="3075305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2832" name="도형 54"/>
          <p:cNvSpPr>
            <a:spLocks/>
          </p:cNvSpPr>
          <p:nvPr/>
        </p:nvSpPr>
        <p:spPr>
          <a:xfrm rot="5400000" flipH="1" flipV="1">
            <a:off x="4061460" y="2412365"/>
            <a:ext cx="959485" cy="533400"/>
          </a:xfrm>
          <a:prstGeom prst="bentConnector2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  <a:tailEnd type="stealth" w="med" len="med"/>
          </a:ln>
        </p:spPr>
        <p:txBody>
          <a:bodyPr wrap="square" lIns="0" tIns="0" rIns="0" bIns="0" vert="horz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833" name="도형 55"/>
          <p:cNvSpPr>
            <a:spLocks/>
          </p:cNvSpPr>
          <p:nvPr/>
        </p:nvSpPr>
        <p:spPr>
          <a:xfrm rot="16200000" flipH="1">
            <a:off x="4121785" y="3258820"/>
            <a:ext cx="829945" cy="535940"/>
          </a:xfrm>
          <a:prstGeom prst="bentConnector2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  <a:tailEnd type="stealth" w="med" len="me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defRPr/>
            </a:pPr>
            <a:endParaRPr lang="ko-KR" altLang="en-US"/>
          </a:p>
        </p:txBody>
      </p:sp>
      <p:grpSp>
        <p:nvGrpSpPr>
          <p:cNvPr id="2834" name="그룹 58"/>
          <p:cNvGrpSpPr/>
          <p:nvPr/>
        </p:nvGrpSpPr>
        <p:grpSpPr>
          <a:xfrm rot="0">
            <a:off x="4827270" y="1843405"/>
            <a:ext cx="640715" cy="658495"/>
            <a:chOff x="4827270" y="1843405"/>
            <a:chExt cx="640715" cy="658495"/>
          </a:xfrm>
        </p:grpSpPr>
        <p:sp>
          <p:nvSpPr>
            <p:cNvPr id="2835" name="도형 56"/>
            <p:cNvSpPr>
              <a:spLocks/>
            </p:cNvSpPr>
            <p:nvPr/>
          </p:nvSpPr>
          <p:spPr>
            <a:xfrm rot="5400000" flipH="1">
              <a:off x="4858385" y="1859915"/>
              <a:ext cx="626110" cy="59245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36" name="도형 57"/>
            <p:cNvSpPr>
              <a:spLocks/>
            </p:cNvSpPr>
            <p:nvPr/>
          </p:nvSpPr>
          <p:spPr>
            <a:xfrm rot="5400000" flipH="1">
              <a:off x="4810760" y="1892300"/>
              <a:ext cx="626110" cy="592455"/>
            </a:xfrm>
            <a:prstGeom prst="flowChartDelay"/>
            <a:solidFill>
              <a:schemeClr val="l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2837" name="그룹 61"/>
          <p:cNvGrpSpPr/>
          <p:nvPr/>
        </p:nvGrpSpPr>
        <p:grpSpPr>
          <a:xfrm rot="0">
            <a:off x="4822190" y="3569970"/>
            <a:ext cx="640715" cy="658495"/>
            <a:chOff x="4822190" y="3569970"/>
            <a:chExt cx="640715" cy="658495"/>
          </a:xfrm>
        </p:grpSpPr>
        <p:sp>
          <p:nvSpPr>
            <p:cNvPr id="2838" name="도형 59"/>
            <p:cNvSpPr>
              <a:spLocks/>
            </p:cNvSpPr>
            <p:nvPr/>
          </p:nvSpPr>
          <p:spPr>
            <a:xfrm rot="5400000" flipH="1">
              <a:off x="4853305" y="3587115"/>
              <a:ext cx="626110" cy="59245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39" name="도형 60"/>
            <p:cNvSpPr>
              <a:spLocks/>
            </p:cNvSpPr>
            <p:nvPr/>
          </p:nvSpPr>
          <p:spPr>
            <a:xfrm rot="5400000" flipH="1">
              <a:off x="4805680" y="3618865"/>
              <a:ext cx="626110" cy="592455"/>
            </a:xfrm>
            <a:prstGeom prst="flowChartDelay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840" name="텍스트 상자 62"/>
          <p:cNvSpPr txBox="1">
            <a:spLocks/>
          </p:cNvSpPr>
          <p:nvPr/>
        </p:nvSpPr>
        <p:spPr>
          <a:xfrm rot="0">
            <a:off x="4780915" y="1993265"/>
            <a:ext cx="690880" cy="412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dk1"/>
                </a:solidFill>
                <a:latin typeface="나눔스퀘어OTF_ac ExtraBold" charset="0"/>
                <a:ea typeface="나눔스퀘어OTF_ac ExtraBold" charset="0"/>
                <a:cs typeface="Merriweather" charset="0"/>
              </a:rPr>
              <a:t>장점</a:t>
            </a:r>
            <a:endParaRPr lang="ko-KR" altLang="en-US" sz="1800">
              <a:solidFill>
                <a:schemeClr val="dk1"/>
              </a:solidFill>
              <a:latin typeface="나눔스퀘어OTF_ac ExtraBold" charset="0"/>
              <a:ea typeface="나눔스퀘어OTF_ac ExtraBold" charset="0"/>
              <a:cs typeface="Merriweather" charset="0"/>
            </a:endParaRPr>
          </a:p>
        </p:txBody>
      </p:sp>
      <p:sp>
        <p:nvSpPr>
          <p:cNvPr id="2841" name="텍스트 상자 63"/>
          <p:cNvSpPr txBox="1">
            <a:spLocks/>
          </p:cNvSpPr>
          <p:nvPr/>
        </p:nvSpPr>
        <p:spPr>
          <a:xfrm rot="0">
            <a:off x="4810125" y="3741420"/>
            <a:ext cx="632460" cy="412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dk1"/>
                </a:solidFill>
                <a:latin typeface="나눔스퀘어OTF_ac ExtraBold" charset="0"/>
                <a:ea typeface="나눔스퀘어OTF_ac ExtraBold" charset="0"/>
                <a:cs typeface="Merriweather" charset="0"/>
              </a:rPr>
              <a:t>단점</a:t>
            </a:r>
            <a:endParaRPr lang="ko-KR" altLang="en-US" sz="1800">
              <a:solidFill>
                <a:schemeClr val="dk1"/>
              </a:solidFill>
              <a:latin typeface="나눔스퀘어OTF_ac ExtraBold" charset="0"/>
              <a:ea typeface="나눔스퀘어OTF_ac ExtraBold" charset="0"/>
              <a:cs typeface="Merriweathe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Rect 0"/>
          <p:cNvSpPr>
            <a:spLocks/>
          </p:cNvSpPr>
          <p:nvPr/>
        </p:nvSpPr>
        <p:spPr>
          <a:xfrm rot="0">
            <a:off x="539750" y="1457960"/>
            <a:ext cx="3456940" cy="335407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/>
          </a:p>
        </p:txBody>
      </p:sp>
      <p:sp>
        <p:nvSpPr>
          <p:cNvPr id="2797" name="Rect 0"/>
          <p:cNvSpPr>
            <a:spLocks/>
          </p:cNvSpPr>
          <p:nvPr/>
        </p:nvSpPr>
        <p:spPr>
          <a:xfrm rot="0">
            <a:off x="5722620" y="1346200"/>
            <a:ext cx="2884170" cy="260540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98" name="Rect 0"/>
          <p:cNvSpPr>
            <a:spLocks/>
          </p:cNvSpPr>
          <p:nvPr/>
        </p:nvSpPr>
        <p:spPr>
          <a:xfrm rot="0">
            <a:off x="5722620" y="3934460"/>
            <a:ext cx="2884170" cy="60579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799" name="Google Shape;2799;p55"/>
          <p:cNvSpPr txBox="1">
            <a:spLocks/>
          </p:cNvSpPr>
          <p:nvPr>
            <p:ph type="title"/>
          </p:nvPr>
        </p:nvSpPr>
        <p:spPr>
          <a:xfrm rot="0">
            <a:off x="539750" y="339090"/>
            <a:ext cx="8065770" cy="74104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accent2">
                    <a:lumMod val="75000"/>
                    <a:lumOff val="0"/>
                  </a:schemeClr>
                </a:solidFill>
                <a:latin typeface="나눔스퀘어 ExtraBold" charset="0"/>
                <a:ea typeface="나눔스퀘어 ExtraBold" charset="0"/>
              </a:rPr>
              <a:t>헬스앤뷰티</a:t>
            </a:r>
            <a:endParaRPr lang="ko-KR" altLang="en-US" sz="2800" b="1">
              <a:solidFill>
                <a:schemeClr val="accent2">
                  <a:lumMod val="75000"/>
                  <a:lumOff val="0"/>
                </a:schemeClr>
              </a:solidFill>
              <a:latin typeface="나눔스퀘어 ExtraBold" charset="0"/>
              <a:ea typeface="나눔스퀘어 ExtraBold" charset="0"/>
            </a:endParaRPr>
          </a:p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chemeClr val="accent2">
                    <a:lumMod val="75000"/>
                    <a:lumOff val="0"/>
                  </a:schemeClr>
                </a:solidFill>
                <a:latin typeface="나눔스퀘어 ExtraBold" charset="0"/>
                <a:ea typeface="나눔스퀘어 ExtraBold" charset="0"/>
              </a:rPr>
              <a:t>(https://www.hnbclub.co.kr/)</a:t>
            </a:r>
            <a:endParaRPr lang="ko-KR" altLang="en-US" sz="1400" cap="none" i="0" b="0" strike="noStrike">
              <a:solidFill>
                <a:schemeClr val="accent2">
                  <a:lumMod val="75000"/>
                  <a:lumOff val="0"/>
                </a:schemeClr>
              </a:solidFill>
              <a:latin typeface="나눔스퀘어 ExtraBold" charset="0"/>
              <a:ea typeface="나눔스퀘어 ExtraBold" charset="0"/>
              <a:cs typeface="Merriweather" charset="0"/>
            </a:endParaRPr>
          </a:p>
        </p:txBody>
      </p:sp>
      <p:sp>
        <p:nvSpPr>
          <p:cNvPr id="2803" name="Rect 0"/>
          <p:cNvSpPr txBox="1">
            <a:spLocks/>
          </p:cNvSpPr>
          <p:nvPr/>
        </p:nvSpPr>
        <p:spPr>
          <a:xfrm rot="0">
            <a:off x="5764530" y="1353820"/>
            <a:ext cx="2748280" cy="25647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algn="just"/>
            <a:r>
              <a:rPr sz="13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-메인페이지에서 상하로 이동할 때 카테고리가바가 왼 쪽에 계속 배치되어 있어 원하는 키테고리로 이동하기 편리하다.</a:t>
            </a:r>
            <a:endParaRPr lang="ko-KR" altLang="en-US" sz="13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algn="just"/>
            <a:r>
              <a:rPr sz="13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-메인페이지에서 상하로 이동할 때 최근 본 상품과 장바구니가 오른쪽에 계속 배치되어 있어 사이트이용에 용이하다.</a:t>
            </a:r>
            <a:endParaRPr lang="ko-KR" altLang="en-US" sz="13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algn="just"/>
            <a:r>
              <a:rPr sz="13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-상품검색창이 상단에 위치해 눈에 잘 띈다.</a:t>
            </a:r>
            <a:endParaRPr lang="ko-KR" altLang="en-US" sz="13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algn="just"/>
            <a:r>
              <a:rPr sz="13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-메뉴바에 구매후기가 따로 있어서 후기를 한 번에 보기 용이하다.</a:t>
            </a:r>
            <a:endParaRPr lang="ko-KR" altLang="en-US" sz="1300">
              <a:solidFill>
                <a:srgbClr val="655D5B"/>
              </a:solidFill>
              <a:latin typeface="에스코어 드림 3 Light" charset="0"/>
              <a:ea typeface="에스코어 드림 3 Light" charset="0"/>
            </a:endParaRPr>
          </a:p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dk1"/>
              </a:solidFill>
              <a:latin typeface="에스코어 드림 3 Light" charset="0"/>
              <a:ea typeface="에스코어 드림 3 Light" charset="0"/>
              <a:cs typeface="Spectral" charset="0"/>
            </a:endParaRPr>
          </a:p>
        </p:txBody>
      </p:sp>
      <p:sp>
        <p:nvSpPr>
          <p:cNvPr id="2805" name="Rect 0"/>
          <p:cNvSpPr txBox="1">
            <a:spLocks/>
          </p:cNvSpPr>
          <p:nvPr/>
        </p:nvSpPr>
        <p:spPr>
          <a:xfrm rot="0">
            <a:off x="5772785" y="3999865"/>
            <a:ext cx="2775585" cy="48958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>
                <a:solidFill>
                  <a:srgbClr val="655D5B"/>
                </a:solidFill>
                <a:latin typeface="에스코어 드림 3 Light" charset="0"/>
                <a:ea typeface="에스코어 드림 3 Light" charset="0"/>
              </a:rPr>
              <a:t>-공지사항이 하단에 배치되어 있다.</a:t>
            </a:r>
            <a:endParaRPr lang="ko-KR" altLang="en-US" sz="1300">
              <a:solidFill>
                <a:schemeClr val="dk1"/>
              </a:solidFill>
              <a:latin typeface="에스코어 드림 3 Light" charset="0"/>
              <a:ea typeface="에스코어 드림 3 Light" charset="0"/>
              <a:cs typeface="Spectral" charset="0"/>
            </a:endParaRPr>
          </a:p>
        </p:txBody>
      </p:sp>
      <p:grpSp>
        <p:nvGrpSpPr>
          <p:cNvPr id="2813" name="Group 5"/>
          <p:cNvGrpSpPr/>
          <p:nvPr/>
        </p:nvGrpSpPr>
        <p:grpSpPr>
          <a:xfrm rot="10800000" flipH="1">
            <a:off x="2983865" y="1186180"/>
            <a:ext cx="1038860" cy="388620"/>
            <a:chOff x="2983865" y="1186180"/>
            <a:chExt cx="1038860" cy="388620"/>
          </a:xfrm>
        </p:grpSpPr>
        <p:grpSp>
          <p:nvGrpSpPr>
            <p:cNvPr id="2814" name="Group 5"/>
            <p:cNvGrpSpPr/>
            <p:nvPr/>
          </p:nvGrpSpPr>
          <p:grpSpPr>
            <a:xfrm rot="54000000" flipH="1">
              <a:off x="2983865" y="1186180"/>
              <a:ext cx="972820" cy="355600"/>
              <a:chOff x="2983865" y="1186180"/>
              <a:chExt cx="972820" cy="355600"/>
            </a:xfrm>
          </p:grpSpPr>
          <p:sp>
            <p:nvSpPr>
              <p:cNvPr id="2815" name="Rect 0"/>
              <p:cNvSpPr>
                <a:spLocks/>
              </p:cNvSpPr>
              <p:nvPr/>
            </p:nvSpPr>
            <p:spPr>
              <a:xfrm rot="27000000" flipH="1">
                <a:off x="3388995" y="974090"/>
                <a:ext cx="355600" cy="77978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816" name="Rect 0"/>
              <p:cNvSpPr>
                <a:spLocks/>
              </p:cNvSpPr>
              <p:nvPr/>
            </p:nvSpPr>
            <p:spPr>
              <a:xfrm rot="32400000" flipH="1">
                <a:off x="2983865" y="1273810"/>
                <a:ext cx="114300" cy="180340"/>
              </a:xfrm>
              <a:prstGeom prst="rect"/>
              <a:solidFill>
                <a:schemeClr val="accen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2817" name="Rect 0"/>
            <p:cNvSpPr>
              <a:spLocks/>
            </p:cNvSpPr>
            <p:nvPr/>
          </p:nvSpPr>
          <p:spPr>
            <a:xfrm rot="27000000" flipH="1">
              <a:off x="3454400" y="1005840"/>
              <a:ext cx="355600" cy="77978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2818" name="Group 5"/>
          <p:cNvGrpSpPr/>
          <p:nvPr/>
        </p:nvGrpSpPr>
        <p:grpSpPr>
          <a:xfrm rot="10800000" flipH="1">
            <a:off x="533400" y="798195"/>
            <a:ext cx="902335" cy="388620"/>
            <a:chOff x="533400" y="798195"/>
            <a:chExt cx="902335" cy="388620"/>
          </a:xfrm>
        </p:grpSpPr>
        <p:sp>
          <p:nvSpPr>
            <p:cNvPr id="2819" name="Rect 0"/>
            <p:cNvSpPr>
              <a:spLocks/>
            </p:cNvSpPr>
            <p:nvPr/>
          </p:nvSpPr>
          <p:spPr>
            <a:xfrm rot="32400000" flipH="1">
              <a:off x="533400" y="798195"/>
              <a:ext cx="387350" cy="38735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20" name="Rect 0"/>
            <p:cNvSpPr>
              <a:spLocks/>
            </p:cNvSpPr>
            <p:nvPr/>
          </p:nvSpPr>
          <p:spPr>
            <a:xfrm rot="32400000" flipH="1">
              <a:off x="628650" y="798195"/>
              <a:ext cx="387350" cy="38735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21" name="Rect 0"/>
            <p:cNvSpPr>
              <a:spLocks/>
            </p:cNvSpPr>
            <p:nvPr/>
          </p:nvSpPr>
          <p:spPr>
            <a:xfrm rot="32400000" flipH="1">
              <a:off x="768350" y="798195"/>
              <a:ext cx="387350" cy="38735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22" name="Rect 0"/>
            <p:cNvSpPr>
              <a:spLocks/>
            </p:cNvSpPr>
            <p:nvPr/>
          </p:nvSpPr>
          <p:spPr>
            <a:xfrm rot="32400000" flipH="1">
              <a:off x="908050" y="798195"/>
              <a:ext cx="387350" cy="38735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23" name="Rect 0"/>
            <p:cNvSpPr>
              <a:spLocks/>
            </p:cNvSpPr>
            <p:nvPr/>
          </p:nvSpPr>
          <p:spPr>
            <a:xfrm rot="32400000" flipH="1">
              <a:off x="1047750" y="798195"/>
              <a:ext cx="387350" cy="38735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829" name="도형 64"/>
          <p:cNvSpPr>
            <a:spLocks/>
          </p:cNvSpPr>
          <p:nvPr/>
        </p:nvSpPr>
        <p:spPr>
          <a:xfrm rot="5400000" flipH="1" flipV="1">
            <a:off x="3935095" y="2526665"/>
            <a:ext cx="1172845" cy="519430"/>
          </a:xfrm>
          <a:prstGeom prst="bentConnector2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  <a:tailEnd type="stealth" w="med" len="me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defRPr/>
            </a:pPr>
            <a:endParaRPr lang="ko-KR" altLang="en-US"/>
          </a:p>
        </p:txBody>
      </p:sp>
      <p:sp>
        <p:nvSpPr>
          <p:cNvPr id="2830" name="도형 65"/>
          <p:cNvSpPr>
            <a:spLocks/>
          </p:cNvSpPr>
          <p:nvPr/>
        </p:nvSpPr>
        <p:spPr>
          <a:xfrm rot="16200000" flipH="1">
            <a:off x="4100830" y="3477260"/>
            <a:ext cx="892810" cy="579120"/>
          </a:xfrm>
          <a:prstGeom prst="bentConnector2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  <a:tailEnd type="stealth" w="med" len="me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defRPr/>
            </a:pPr>
            <a:endParaRPr lang="ko-KR" altLang="en-US"/>
          </a:p>
        </p:txBody>
      </p:sp>
      <p:grpSp>
        <p:nvGrpSpPr>
          <p:cNvPr id="2837" name="그룹 68"/>
          <p:cNvGrpSpPr/>
          <p:nvPr/>
        </p:nvGrpSpPr>
        <p:grpSpPr>
          <a:xfrm rot="0">
            <a:off x="4827270" y="1843405"/>
            <a:ext cx="640715" cy="658495"/>
            <a:chOff x="4827270" y="1843405"/>
            <a:chExt cx="640715" cy="658495"/>
          </a:xfrm>
        </p:grpSpPr>
        <p:sp>
          <p:nvSpPr>
            <p:cNvPr id="2838" name="도형 66"/>
            <p:cNvSpPr>
              <a:spLocks/>
            </p:cNvSpPr>
            <p:nvPr/>
          </p:nvSpPr>
          <p:spPr>
            <a:xfrm rot="5400000" flipH="1">
              <a:off x="4858385" y="1859915"/>
              <a:ext cx="626110" cy="59245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39" name="도형 67"/>
            <p:cNvSpPr>
              <a:spLocks/>
            </p:cNvSpPr>
            <p:nvPr/>
          </p:nvSpPr>
          <p:spPr>
            <a:xfrm rot="5400000" flipH="1">
              <a:off x="4810760" y="1892300"/>
              <a:ext cx="626110" cy="592455"/>
            </a:xfrm>
            <a:prstGeom prst="flowChartDelay"/>
            <a:solidFill>
              <a:schemeClr val="l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2840" name="그룹 71"/>
          <p:cNvGrpSpPr/>
          <p:nvPr/>
        </p:nvGrpSpPr>
        <p:grpSpPr>
          <a:xfrm rot="0">
            <a:off x="4855210" y="3834765"/>
            <a:ext cx="640715" cy="658495"/>
            <a:chOff x="4855210" y="3834765"/>
            <a:chExt cx="640715" cy="658495"/>
          </a:xfrm>
        </p:grpSpPr>
        <p:sp>
          <p:nvSpPr>
            <p:cNvPr id="2841" name="도형 69"/>
            <p:cNvSpPr>
              <a:spLocks/>
            </p:cNvSpPr>
            <p:nvPr/>
          </p:nvSpPr>
          <p:spPr>
            <a:xfrm rot="5400000" flipH="1">
              <a:off x="4886325" y="3851910"/>
              <a:ext cx="626110" cy="59245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842" name="도형 70"/>
            <p:cNvSpPr>
              <a:spLocks/>
            </p:cNvSpPr>
            <p:nvPr/>
          </p:nvSpPr>
          <p:spPr>
            <a:xfrm rot="5400000" flipH="1">
              <a:off x="4838700" y="3883660"/>
              <a:ext cx="626110" cy="592455"/>
            </a:xfrm>
            <a:prstGeom prst="flowChartDelay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843" name="텍스트 상자 72"/>
          <p:cNvSpPr txBox="1">
            <a:spLocks/>
          </p:cNvSpPr>
          <p:nvPr/>
        </p:nvSpPr>
        <p:spPr>
          <a:xfrm rot="0">
            <a:off x="4780915" y="1993265"/>
            <a:ext cx="690880" cy="412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dk1"/>
                </a:solidFill>
                <a:latin typeface="나눔스퀘어OTF_ac ExtraBold" charset="0"/>
                <a:ea typeface="나눔스퀘어OTF_ac ExtraBold" charset="0"/>
                <a:cs typeface="Merriweather" charset="0"/>
              </a:rPr>
              <a:t>장점</a:t>
            </a:r>
            <a:endParaRPr lang="ko-KR" altLang="en-US" sz="1800">
              <a:solidFill>
                <a:schemeClr val="dk1"/>
              </a:solidFill>
              <a:latin typeface="나눔스퀘어OTF_ac ExtraBold" charset="0"/>
              <a:ea typeface="나눔스퀘어OTF_ac ExtraBold" charset="0"/>
              <a:cs typeface="Merriweather" charset="0"/>
            </a:endParaRPr>
          </a:p>
        </p:txBody>
      </p:sp>
      <p:sp>
        <p:nvSpPr>
          <p:cNvPr id="2844" name="텍스트 상자 73"/>
          <p:cNvSpPr txBox="1">
            <a:spLocks/>
          </p:cNvSpPr>
          <p:nvPr/>
        </p:nvSpPr>
        <p:spPr>
          <a:xfrm rot="0">
            <a:off x="4843145" y="4006215"/>
            <a:ext cx="632460" cy="412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dk1"/>
                </a:solidFill>
                <a:latin typeface="나눔스퀘어OTF_ac ExtraBold" charset="0"/>
                <a:ea typeface="나눔스퀘어OTF_ac ExtraBold" charset="0"/>
                <a:cs typeface="Merriweather" charset="0"/>
              </a:rPr>
              <a:t>단점</a:t>
            </a:r>
            <a:endParaRPr lang="ko-KR" altLang="en-US" sz="1800">
              <a:solidFill>
                <a:schemeClr val="dk1"/>
              </a:solidFill>
              <a:latin typeface="나눔스퀘어OTF_ac ExtraBold" charset="0"/>
              <a:ea typeface="나눔스퀘어OTF_ac ExtraBold" charset="0"/>
              <a:cs typeface="Merriweather" charset="0"/>
            </a:endParaRPr>
          </a:p>
        </p:txBody>
      </p:sp>
      <p:pic>
        <p:nvPicPr>
          <p:cNvPr id="2846" name="그림 7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1060" y="1582420"/>
            <a:ext cx="1301115" cy="3098165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2847" name="그림 7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52675" y="1581785"/>
            <a:ext cx="1308735" cy="3098800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9" name="Google Shape;2429;p44"/>
          <p:cNvGrpSpPr/>
          <p:nvPr/>
        </p:nvGrpSpPr>
        <p:grpSpPr>
          <a:xfrm>
            <a:off x="4323715" y="2684145"/>
            <a:ext cx="487045" cy="607695"/>
            <a:chOff x="4323715" y="2684145"/>
            <a:chExt cx="487045" cy="607695"/>
          </a:xfrm>
        </p:grpSpPr>
        <p:sp>
          <p:nvSpPr>
            <p:cNvPr id="2430" name="Google Shape;2430;p44"/>
            <p:cNvSpPr/>
            <p:nvPr/>
          </p:nvSpPr>
          <p:spPr>
            <a:xfrm flipH="1" rot="5400000">
              <a:off x="4286250" y="2720975"/>
              <a:ext cx="560705" cy="487045"/>
            </a:xfrm>
            <a:prstGeom prst="flowChartDelay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4"/>
            <p:cNvSpPr/>
            <p:nvPr/>
          </p:nvSpPr>
          <p:spPr>
            <a:xfrm flipH="1" rot="5400000">
              <a:off x="4286250" y="2767965"/>
              <a:ext cx="560705" cy="487045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2" name="Google Shape;2432;p44"/>
          <p:cNvSpPr/>
          <p:nvPr/>
        </p:nvSpPr>
        <p:spPr>
          <a:xfrm>
            <a:off x="1112520" y="2195195"/>
            <a:ext cx="2309495" cy="149987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44"/>
          <p:cNvSpPr txBox="1">
            <a:spLocks/>
          </p:cNvSpPr>
          <p:nvPr>
            <p:ph type="subTitle" idx="2"/>
          </p:nvPr>
        </p:nvSpPr>
        <p:spPr>
          <a:xfrm rot="0">
            <a:off x="1160145" y="2208530"/>
            <a:ext cx="2217420" cy="146558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sz="1400" cap="none" i="0" b="0" strike="noStrike">
                <a:latin typeface="Arial" charset="0"/>
                <a:ea typeface="Arial" charset="0"/>
                <a:cs typeface="Arial" charset="0"/>
              </a:rPr>
              <a:t> 페이지 첫 메인화면 상단에 브랜드이미지를 잘 각인 할 수있는 배너나 이미지로 </a:t>
            </a:r>
            <a:r>
              <a:rPr lang="ko-KR" altLang="en-US"/>
              <a:t>웹 사용자에게 보여주고자 하는 회사의 이미자가 잘 각인된다.</a:t>
            </a:r>
            <a:endParaRPr lang="ko-KR" altLang="en-US"/>
          </a:p>
        </p:txBody>
      </p:sp>
      <p:sp>
        <p:nvSpPr>
          <p:cNvPr id="2435" name="Google Shape;2435;p44"/>
          <p:cNvSpPr/>
          <p:nvPr/>
        </p:nvSpPr>
        <p:spPr>
          <a:xfrm>
            <a:off x="3416935" y="3291840"/>
            <a:ext cx="2309495" cy="150685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44"/>
          <p:cNvSpPr txBox="1">
            <a:spLocks/>
          </p:cNvSpPr>
          <p:nvPr>
            <p:ph type="subTitle" idx="4"/>
          </p:nvPr>
        </p:nvSpPr>
        <p:spPr>
          <a:xfrm rot="0">
            <a:off x="3423285" y="3485515"/>
            <a:ext cx="2216785" cy="127825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/>
              <a:t>카테고리 한 눈에 잘 보이게 배치되어 있고 검색창이 상단에 있어 사용자로 하여 편리하다.</a:t>
            </a:r>
            <a:endParaRPr lang="ko-KR" altLang="en-US"/>
          </a:p>
        </p:txBody>
      </p:sp>
      <p:sp>
        <p:nvSpPr>
          <p:cNvPr id="2438" name="Google Shape;2438;p44"/>
          <p:cNvSpPr/>
          <p:nvPr/>
        </p:nvSpPr>
        <p:spPr>
          <a:xfrm>
            <a:off x="5721985" y="2197100"/>
            <a:ext cx="2309495" cy="14954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44"/>
          <p:cNvSpPr txBox="1">
            <a:spLocks/>
          </p:cNvSpPr>
          <p:nvPr>
            <p:ph type="subTitle" idx="6"/>
          </p:nvPr>
        </p:nvSpPr>
        <p:spPr>
          <a:xfrm rot="0">
            <a:off x="5768340" y="2393315"/>
            <a:ext cx="2216785" cy="121285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/>
              <a:t>포인트 색감을 잘 잡혀있고  </a:t>
            </a:r>
            <a:r>
              <a:rPr sz="1400" cap="none" i="0" b="0" strike="noStrike">
                <a:latin typeface="Arial" charset="0"/>
                <a:ea typeface="Arial" charset="0"/>
                <a:cs typeface="Arial" charset="0"/>
              </a:rPr>
              <a:t>레이아웃과 정렬,배치가 깔끔하게 되어있다. </a:t>
            </a: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441" name="Google Shape;2441;p44"/>
          <p:cNvGrpSpPr/>
          <p:nvPr/>
        </p:nvGrpSpPr>
        <p:grpSpPr>
          <a:xfrm>
            <a:off x="1947545" y="1613535"/>
            <a:ext cx="526415" cy="589915"/>
            <a:chOff x="1947545" y="1613535"/>
            <a:chExt cx="526415" cy="589915"/>
          </a:xfrm>
        </p:grpSpPr>
        <p:sp>
          <p:nvSpPr>
            <p:cNvPr id="2442" name="Google Shape;2442;p44"/>
            <p:cNvSpPr/>
            <p:nvPr/>
          </p:nvSpPr>
          <p:spPr>
            <a:xfrm flipH="1" rot="5400000">
              <a:off x="1950085" y="1650365"/>
              <a:ext cx="560705" cy="487045"/>
            </a:xfrm>
            <a:prstGeom prst="flowChartDelay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4"/>
            <p:cNvSpPr/>
            <p:nvPr/>
          </p:nvSpPr>
          <p:spPr>
            <a:xfrm flipH="1" rot="5400000">
              <a:off x="1910715" y="1679575"/>
              <a:ext cx="560705" cy="487045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4" name="Google Shape;2444;p44"/>
          <p:cNvGrpSpPr/>
          <p:nvPr/>
        </p:nvGrpSpPr>
        <p:grpSpPr>
          <a:xfrm>
            <a:off x="2044065" y="1751965"/>
            <a:ext cx="276225" cy="384810"/>
            <a:chOff x="2044065" y="1751965"/>
            <a:chExt cx="276225" cy="384810"/>
          </a:xfrm>
        </p:grpSpPr>
        <p:sp>
          <p:nvSpPr>
            <p:cNvPr id="2445" name="Google Shape;2445;p44"/>
            <p:cNvSpPr/>
            <p:nvPr/>
          </p:nvSpPr>
          <p:spPr>
            <a:xfrm>
              <a:off x="2044065" y="1751965"/>
              <a:ext cx="276225" cy="384810"/>
            </a:xfrm>
            <a:custGeom>
              <a:rect b="b" l="l" r="r" t="t"/>
              <a:pathLst>
                <a:path extrusionOk="0" h="11074" w="8098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4"/>
            <p:cNvSpPr/>
            <p:nvPr/>
          </p:nvSpPr>
          <p:spPr>
            <a:xfrm>
              <a:off x="2096135" y="2007235"/>
              <a:ext cx="172085" cy="97790"/>
            </a:xfrm>
            <a:custGeom>
              <a:rect b="b" l="l" r="r" t="t"/>
              <a:pathLst>
                <a:path extrusionOk="0" h="2817" w="5038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4"/>
            <p:cNvSpPr/>
            <p:nvPr/>
          </p:nvSpPr>
          <p:spPr>
            <a:xfrm>
              <a:off x="2202180" y="2055495"/>
              <a:ext cx="29210" cy="30480"/>
            </a:xfrm>
            <a:custGeom>
              <a:rect b="b" l="l" r="r" t="t"/>
              <a:pathLst>
                <a:path extrusionOk="0" h="870" w="858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4"/>
            <p:cNvSpPr/>
            <p:nvPr/>
          </p:nvSpPr>
          <p:spPr>
            <a:xfrm>
              <a:off x="2128520" y="2061210"/>
              <a:ext cx="29845" cy="29845"/>
            </a:xfrm>
            <a:custGeom>
              <a:rect b="b" l="l" r="r" t="t"/>
              <a:pathLst>
                <a:path extrusionOk="0" h="858" w="882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4"/>
            <p:cNvSpPr/>
            <p:nvPr/>
          </p:nvSpPr>
          <p:spPr>
            <a:xfrm>
              <a:off x="2159000" y="2028190"/>
              <a:ext cx="33655" cy="34290"/>
            </a:xfrm>
            <a:custGeom>
              <a:rect b="b" l="l" r="r" t="t"/>
              <a:pathLst>
                <a:path extrusionOk="0" h="978" w="989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4"/>
            <p:cNvSpPr/>
            <p:nvPr/>
          </p:nvSpPr>
          <p:spPr>
            <a:xfrm>
              <a:off x="2145030" y="1965960"/>
              <a:ext cx="33655" cy="33655"/>
            </a:xfrm>
            <a:custGeom>
              <a:rect b="b" l="l" r="r" t="t"/>
              <a:pathLst>
                <a:path extrusionOk="0" h="977" w="989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4"/>
            <p:cNvSpPr/>
            <p:nvPr/>
          </p:nvSpPr>
          <p:spPr>
            <a:xfrm>
              <a:off x="2179320" y="1935480"/>
              <a:ext cx="33655" cy="34290"/>
            </a:xfrm>
            <a:custGeom>
              <a:rect b="b" l="l" r="r" t="t"/>
              <a:pathLst>
                <a:path extrusionOk="0" h="978" w="989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4"/>
            <p:cNvSpPr/>
            <p:nvPr/>
          </p:nvSpPr>
          <p:spPr>
            <a:xfrm>
              <a:off x="2162810" y="1892300"/>
              <a:ext cx="29845" cy="30480"/>
            </a:xfrm>
            <a:custGeom>
              <a:rect b="b" l="l" r="r" t="t"/>
              <a:pathLst>
                <a:path extrusionOk="0" h="870" w="882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3" name="Google Shape;2453;p44"/>
          <p:cNvSpPr/>
          <p:nvPr/>
        </p:nvSpPr>
        <p:spPr>
          <a:xfrm>
            <a:off x="4394835" y="2931795"/>
            <a:ext cx="340360" cy="275590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44"/>
          <p:cNvSpPr/>
          <p:nvPr/>
        </p:nvSpPr>
        <p:spPr>
          <a:xfrm>
            <a:off x="541655" y="336550"/>
            <a:ext cx="4041140" cy="74803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44"/>
          <p:cNvSpPr txBox="1">
            <a:spLocks/>
          </p:cNvSpPr>
          <p:nvPr>
            <p:ph type="title"/>
          </p:nvPr>
        </p:nvSpPr>
        <p:spPr>
          <a:xfrm>
            <a:off x="539750" y="340995"/>
            <a:ext cx="8066405" cy="74168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비교 포인트</a:t>
            </a:r>
            <a:endParaRPr lang="ko-KR" altLang="en-US" sz="2800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grpSp>
        <p:nvGrpSpPr>
          <p:cNvPr id="2456" name="Google Shape;2456;p44"/>
          <p:cNvGrpSpPr/>
          <p:nvPr/>
        </p:nvGrpSpPr>
        <p:grpSpPr>
          <a:xfrm flipH="1" rot="10800000">
            <a:off x="672465" y="749935"/>
            <a:ext cx="1117600" cy="480695"/>
            <a:chOff x="672465" y="749935"/>
            <a:chExt cx="1117600" cy="480695"/>
          </a:xfrm>
        </p:grpSpPr>
        <p:sp>
          <p:nvSpPr>
            <p:cNvPr id="2457" name="Google Shape;2457;p44"/>
            <p:cNvSpPr/>
            <p:nvPr/>
          </p:nvSpPr>
          <p:spPr>
            <a:xfrm>
              <a:off x="672465" y="749935"/>
              <a:ext cx="480060" cy="48006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4"/>
            <p:cNvSpPr/>
            <p:nvPr/>
          </p:nvSpPr>
          <p:spPr>
            <a:xfrm>
              <a:off x="789940" y="749935"/>
              <a:ext cx="480060" cy="48006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4"/>
            <p:cNvSpPr/>
            <p:nvPr/>
          </p:nvSpPr>
          <p:spPr>
            <a:xfrm>
              <a:off x="963295" y="749935"/>
              <a:ext cx="480060" cy="48006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4"/>
            <p:cNvSpPr/>
            <p:nvPr/>
          </p:nvSpPr>
          <p:spPr>
            <a:xfrm>
              <a:off x="1136015" y="749935"/>
              <a:ext cx="480060" cy="48006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4"/>
            <p:cNvSpPr/>
            <p:nvPr/>
          </p:nvSpPr>
          <p:spPr>
            <a:xfrm>
              <a:off x="1309370" y="749935"/>
              <a:ext cx="480060" cy="48006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2" name="Google Shape;2462;p44"/>
          <p:cNvSpPr/>
          <p:nvPr/>
        </p:nvSpPr>
        <p:spPr>
          <a:xfrm>
            <a:off x="7863840" y="929640"/>
            <a:ext cx="338455" cy="33147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3" name="Google Shape;2463;p44"/>
          <p:cNvGrpSpPr/>
          <p:nvPr/>
        </p:nvGrpSpPr>
        <p:grpSpPr>
          <a:xfrm flipH="1">
            <a:off x="6659880" y="1613535"/>
            <a:ext cx="526415" cy="589915"/>
            <a:chOff x="6659880" y="1613535"/>
            <a:chExt cx="526415" cy="589915"/>
          </a:xfrm>
        </p:grpSpPr>
        <p:sp>
          <p:nvSpPr>
            <p:cNvPr id="2464" name="Google Shape;2464;p44"/>
            <p:cNvSpPr/>
            <p:nvPr/>
          </p:nvSpPr>
          <p:spPr>
            <a:xfrm flipH="1" rot="5400000">
              <a:off x="6662420" y="1650365"/>
              <a:ext cx="560070" cy="486410"/>
            </a:xfrm>
            <a:prstGeom prst="flowChartDelay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4"/>
            <p:cNvSpPr/>
            <p:nvPr/>
          </p:nvSpPr>
          <p:spPr>
            <a:xfrm flipH="1" rot="5400000">
              <a:off x="6623050" y="1679575"/>
              <a:ext cx="560070" cy="486410"/>
            </a:xfrm>
            <a:prstGeom prst="flowChartDelay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6" name="Google Shape;2466;p44"/>
          <p:cNvGrpSpPr/>
          <p:nvPr/>
        </p:nvGrpSpPr>
        <p:grpSpPr>
          <a:xfrm>
            <a:off x="6749415" y="1796415"/>
            <a:ext cx="340360" cy="315595"/>
            <a:chOff x="6749415" y="1796415"/>
            <a:chExt cx="340360" cy="315595"/>
          </a:xfrm>
        </p:grpSpPr>
        <p:sp>
          <p:nvSpPr>
            <p:cNvPr id="2467" name="Google Shape;2467;p44"/>
            <p:cNvSpPr/>
            <p:nvPr/>
          </p:nvSpPr>
          <p:spPr>
            <a:xfrm>
              <a:off x="6820535" y="2000885"/>
              <a:ext cx="71120" cy="64770"/>
            </a:xfrm>
            <a:custGeom>
              <a:rect b="b" l="l" r="r" t="t"/>
              <a:pathLst>
                <a:path extrusionOk="0" h="2227" w="2454">
                  <a:moveTo>
                    <a:pt x="1231" y="325"/>
                  </a:moveTo>
                  <a:cubicBezTo>
                    <a:pt x="1435" y="325"/>
                    <a:pt x="1638" y="399"/>
                    <a:pt x="1786" y="548"/>
                  </a:cubicBezTo>
                  <a:cubicBezTo>
                    <a:pt x="2096" y="857"/>
                    <a:pt x="2096" y="1369"/>
                    <a:pt x="1786" y="1667"/>
                  </a:cubicBezTo>
                  <a:cubicBezTo>
                    <a:pt x="1626" y="1822"/>
                    <a:pt x="1420" y="1899"/>
                    <a:pt x="1218" y="1899"/>
                  </a:cubicBezTo>
                  <a:cubicBezTo>
                    <a:pt x="1016" y="1899"/>
                    <a:pt x="816" y="1822"/>
                    <a:pt x="667" y="1667"/>
                  </a:cubicBezTo>
                  <a:cubicBezTo>
                    <a:pt x="358" y="1357"/>
                    <a:pt x="358" y="845"/>
                    <a:pt x="667" y="548"/>
                  </a:cubicBezTo>
                  <a:cubicBezTo>
                    <a:pt x="822" y="399"/>
                    <a:pt x="1027" y="325"/>
                    <a:pt x="1231" y="325"/>
                  </a:cubicBezTo>
                  <a:close/>
                  <a:moveTo>
                    <a:pt x="1237" y="0"/>
                  </a:moveTo>
                  <a:cubicBezTo>
                    <a:pt x="950" y="0"/>
                    <a:pt x="661" y="107"/>
                    <a:pt x="441" y="322"/>
                  </a:cubicBezTo>
                  <a:cubicBezTo>
                    <a:pt x="1" y="762"/>
                    <a:pt x="1" y="1476"/>
                    <a:pt x="441" y="1905"/>
                  </a:cubicBezTo>
                  <a:cubicBezTo>
                    <a:pt x="655" y="2119"/>
                    <a:pt x="944" y="2227"/>
                    <a:pt x="1233" y="2227"/>
                  </a:cubicBezTo>
                  <a:cubicBezTo>
                    <a:pt x="1522" y="2227"/>
                    <a:pt x="1810" y="2119"/>
                    <a:pt x="2025" y="1905"/>
                  </a:cubicBezTo>
                  <a:cubicBezTo>
                    <a:pt x="2453" y="1476"/>
                    <a:pt x="2453" y="762"/>
                    <a:pt x="2025" y="322"/>
                  </a:cubicBezTo>
                  <a:cubicBezTo>
                    <a:pt x="1810" y="107"/>
                    <a:pt x="1525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4"/>
            <p:cNvSpPr/>
            <p:nvPr/>
          </p:nvSpPr>
          <p:spPr>
            <a:xfrm>
              <a:off x="6791960" y="1924685"/>
              <a:ext cx="70485" cy="64770"/>
            </a:xfrm>
            <a:custGeom>
              <a:rect b="b" l="l" r="r" t="t"/>
              <a:pathLst>
                <a:path extrusionOk="0" h="2228" w="2442">
                  <a:moveTo>
                    <a:pt x="1224" y="328"/>
                  </a:moveTo>
                  <a:cubicBezTo>
                    <a:pt x="1426" y="328"/>
                    <a:pt x="1626" y="406"/>
                    <a:pt x="1774" y="560"/>
                  </a:cubicBezTo>
                  <a:cubicBezTo>
                    <a:pt x="2084" y="882"/>
                    <a:pt x="2084" y="1382"/>
                    <a:pt x="1774" y="1680"/>
                  </a:cubicBezTo>
                  <a:cubicBezTo>
                    <a:pt x="1620" y="1834"/>
                    <a:pt x="1420" y="1912"/>
                    <a:pt x="1219" y="1912"/>
                  </a:cubicBezTo>
                  <a:cubicBezTo>
                    <a:pt x="1018" y="1912"/>
                    <a:pt x="816" y="1834"/>
                    <a:pt x="655" y="1680"/>
                  </a:cubicBezTo>
                  <a:cubicBezTo>
                    <a:pt x="346" y="1370"/>
                    <a:pt x="346" y="858"/>
                    <a:pt x="655" y="560"/>
                  </a:cubicBezTo>
                  <a:cubicBezTo>
                    <a:pt x="816" y="406"/>
                    <a:pt x="1021" y="328"/>
                    <a:pt x="1224" y="328"/>
                  </a:cubicBezTo>
                  <a:close/>
                  <a:moveTo>
                    <a:pt x="1227" y="1"/>
                  </a:moveTo>
                  <a:cubicBezTo>
                    <a:pt x="941" y="1"/>
                    <a:pt x="655" y="108"/>
                    <a:pt x="441" y="322"/>
                  </a:cubicBezTo>
                  <a:cubicBezTo>
                    <a:pt x="0" y="763"/>
                    <a:pt x="0" y="1477"/>
                    <a:pt x="441" y="1906"/>
                  </a:cubicBezTo>
                  <a:cubicBezTo>
                    <a:pt x="655" y="2120"/>
                    <a:pt x="941" y="2227"/>
                    <a:pt x="1227" y="2227"/>
                  </a:cubicBezTo>
                  <a:cubicBezTo>
                    <a:pt x="1512" y="2227"/>
                    <a:pt x="1798" y="2120"/>
                    <a:pt x="2012" y="1906"/>
                  </a:cubicBezTo>
                  <a:cubicBezTo>
                    <a:pt x="2441" y="1477"/>
                    <a:pt x="2441" y="775"/>
                    <a:pt x="2012" y="322"/>
                  </a:cubicBezTo>
                  <a:cubicBezTo>
                    <a:pt x="1798" y="108"/>
                    <a:pt x="1512" y="1"/>
                    <a:pt x="1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4"/>
            <p:cNvSpPr/>
            <p:nvPr/>
          </p:nvSpPr>
          <p:spPr>
            <a:xfrm>
              <a:off x="6825615" y="1845945"/>
              <a:ext cx="70485" cy="64770"/>
            </a:xfrm>
            <a:custGeom>
              <a:rect b="b" l="l" r="r" t="t"/>
              <a:pathLst>
                <a:path extrusionOk="0" h="2242" w="2441">
                  <a:moveTo>
                    <a:pt x="1231" y="345"/>
                  </a:moveTo>
                  <a:cubicBezTo>
                    <a:pt x="1435" y="345"/>
                    <a:pt x="1637" y="423"/>
                    <a:pt x="1786" y="578"/>
                  </a:cubicBezTo>
                  <a:cubicBezTo>
                    <a:pt x="2084" y="875"/>
                    <a:pt x="2084" y="1375"/>
                    <a:pt x="1786" y="1697"/>
                  </a:cubicBezTo>
                  <a:cubicBezTo>
                    <a:pt x="1631" y="1852"/>
                    <a:pt x="1426" y="1929"/>
                    <a:pt x="1222" y="1929"/>
                  </a:cubicBezTo>
                  <a:cubicBezTo>
                    <a:pt x="1018" y="1929"/>
                    <a:pt x="816" y="1852"/>
                    <a:pt x="667" y="1697"/>
                  </a:cubicBezTo>
                  <a:cubicBezTo>
                    <a:pt x="357" y="1375"/>
                    <a:pt x="357" y="875"/>
                    <a:pt x="667" y="578"/>
                  </a:cubicBezTo>
                  <a:cubicBezTo>
                    <a:pt x="822" y="423"/>
                    <a:pt x="1027" y="345"/>
                    <a:pt x="1231" y="345"/>
                  </a:cubicBezTo>
                  <a:close/>
                  <a:moveTo>
                    <a:pt x="1216" y="0"/>
                  </a:moveTo>
                  <a:cubicBezTo>
                    <a:pt x="929" y="0"/>
                    <a:pt x="643" y="113"/>
                    <a:pt x="429" y="339"/>
                  </a:cubicBezTo>
                  <a:cubicBezTo>
                    <a:pt x="0" y="768"/>
                    <a:pt x="0" y="1482"/>
                    <a:pt x="429" y="1911"/>
                  </a:cubicBezTo>
                  <a:cubicBezTo>
                    <a:pt x="643" y="2131"/>
                    <a:pt x="929" y="2242"/>
                    <a:pt x="1216" y="2242"/>
                  </a:cubicBezTo>
                  <a:cubicBezTo>
                    <a:pt x="1503" y="2242"/>
                    <a:pt x="1792" y="2131"/>
                    <a:pt x="2012" y="1911"/>
                  </a:cubicBezTo>
                  <a:cubicBezTo>
                    <a:pt x="2441" y="1482"/>
                    <a:pt x="2441" y="768"/>
                    <a:pt x="2012" y="339"/>
                  </a:cubicBezTo>
                  <a:cubicBezTo>
                    <a:pt x="1792" y="113"/>
                    <a:pt x="1503" y="0"/>
                    <a:pt x="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4"/>
            <p:cNvSpPr/>
            <p:nvPr/>
          </p:nvSpPr>
          <p:spPr>
            <a:xfrm>
              <a:off x="6924040" y="1844040"/>
              <a:ext cx="114935" cy="107315"/>
            </a:xfrm>
            <a:custGeom>
              <a:rect b="b" l="l" r="r" t="t"/>
              <a:pathLst>
                <a:path extrusionOk="0" h="3687" w="3978">
                  <a:moveTo>
                    <a:pt x="2013" y="1"/>
                  </a:moveTo>
                  <a:cubicBezTo>
                    <a:pt x="1542" y="1"/>
                    <a:pt x="1072" y="179"/>
                    <a:pt x="715" y="536"/>
                  </a:cubicBezTo>
                  <a:cubicBezTo>
                    <a:pt x="0" y="1251"/>
                    <a:pt x="0" y="2429"/>
                    <a:pt x="715" y="3144"/>
                  </a:cubicBezTo>
                  <a:cubicBezTo>
                    <a:pt x="1078" y="3507"/>
                    <a:pt x="1551" y="3686"/>
                    <a:pt x="2023" y="3686"/>
                  </a:cubicBezTo>
                  <a:cubicBezTo>
                    <a:pt x="2558" y="3686"/>
                    <a:pt x="3092" y="3456"/>
                    <a:pt x="3465" y="3001"/>
                  </a:cubicBezTo>
                  <a:cubicBezTo>
                    <a:pt x="3525" y="2918"/>
                    <a:pt x="3513" y="2810"/>
                    <a:pt x="3429" y="2751"/>
                  </a:cubicBezTo>
                  <a:cubicBezTo>
                    <a:pt x="3401" y="2732"/>
                    <a:pt x="3367" y="2722"/>
                    <a:pt x="3332" y="2722"/>
                  </a:cubicBezTo>
                  <a:cubicBezTo>
                    <a:pt x="3280" y="2722"/>
                    <a:pt x="3227" y="2744"/>
                    <a:pt x="3191" y="2787"/>
                  </a:cubicBezTo>
                  <a:cubicBezTo>
                    <a:pt x="2893" y="3168"/>
                    <a:pt x="2452" y="3359"/>
                    <a:pt x="2009" y="3359"/>
                  </a:cubicBezTo>
                  <a:cubicBezTo>
                    <a:pt x="1620" y="3359"/>
                    <a:pt x="1229" y="3212"/>
                    <a:pt x="929" y="2918"/>
                  </a:cubicBezTo>
                  <a:cubicBezTo>
                    <a:pt x="334" y="2322"/>
                    <a:pt x="334" y="1370"/>
                    <a:pt x="929" y="774"/>
                  </a:cubicBezTo>
                  <a:cubicBezTo>
                    <a:pt x="1227" y="477"/>
                    <a:pt x="1614" y="328"/>
                    <a:pt x="2001" y="328"/>
                  </a:cubicBezTo>
                  <a:cubicBezTo>
                    <a:pt x="2388" y="328"/>
                    <a:pt x="2775" y="477"/>
                    <a:pt x="3072" y="774"/>
                  </a:cubicBezTo>
                  <a:cubicBezTo>
                    <a:pt x="3465" y="1155"/>
                    <a:pt x="3620" y="1727"/>
                    <a:pt x="3465" y="2263"/>
                  </a:cubicBezTo>
                  <a:cubicBezTo>
                    <a:pt x="3441" y="2358"/>
                    <a:pt x="3501" y="2441"/>
                    <a:pt x="3572" y="2477"/>
                  </a:cubicBezTo>
                  <a:cubicBezTo>
                    <a:pt x="3585" y="2481"/>
                    <a:pt x="3598" y="2482"/>
                    <a:pt x="3611" y="2482"/>
                  </a:cubicBezTo>
                  <a:cubicBezTo>
                    <a:pt x="3683" y="2482"/>
                    <a:pt x="3755" y="2430"/>
                    <a:pt x="3775" y="2370"/>
                  </a:cubicBezTo>
                  <a:cubicBezTo>
                    <a:pt x="3977" y="1715"/>
                    <a:pt x="3799" y="1013"/>
                    <a:pt x="3310" y="536"/>
                  </a:cubicBezTo>
                  <a:cubicBezTo>
                    <a:pt x="2953" y="179"/>
                    <a:pt x="2483" y="1"/>
                    <a:pt x="2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4"/>
            <p:cNvSpPr/>
            <p:nvPr/>
          </p:nvSpPr>
          <p:spPr>
            <a:xfrm>
              <a:off x="6749415" y="1796415"/>
              <a:ext cx="340360" cy="315595"/>
            </a:xfrm>
            <a:custGeom>
              <a:rect b="b" l="l" r="r" t="t"/>
              <a:pathLst>
                <a:path extrusionOk="0" h="10864" w="11765">
                  <a:moveTo>
                    <a:pt x="6254" y="0"/>
                  </a:moveTo>
                  <a:cubicBezTo>
                    <a:pt x="6237" y="0"/>
                    <a:pt x="6221" y="0"/>
                    <a:pt x="6204" y="1"/>
                  </a:cubicBezTo>
                  <a:cubicBezTo>
                    <a:pt x="4001" y="12"/>
                    <a:pt x="2144" y="1310"/>
                    <a:pt x="1263" y="3108"/>
                  </a:cubicBezTo>
                  <a:cubicBezTo>
                    <a:pt x="1215" y="3179"/>
                    <a:pt x="1263" y="3287"/>
                    <a:pt x="1334" y="3334"/>
                  </a:cubicBezTo>
                  <a:cubicBezTo>
                    <a:pt x="1353" y="3344"/>
                    <a:pt x="1374" y="3348"/>
                    <a:pt x="1396" y="3348"/>
                  </a:cubicBezTo>
                  <a:cubicBezTo>
                    <a:pt x="1458" y="3348"/>
                    <a:pt x="1525" y="3312"/>
                    <a:pt x="1561" y="3251"/>
                  </a:cubicBezTo>
                  <a:cubicBezTo>
                    <a:pt x="1811" y="2739"/>
                    <a:pt x="2144" y="2275"/>
                    <a:pt x="2561" y="1858"/>
                  </a:cubicBezTo>
                  <a:cubicBezTo>
                    <a:pt x="3567" y="846"/>
                    <a:pt x="4895" y="340"/>
                    <a:pt x="6228" y="340"/>
                  </a:cubicBezTo>
                  <a:cubicBezTo>
                    <a:pt x="7544" y="340"/>
                    <a:pt x="8865" y="834"/>
                    <a:pt x="9883" y="1822"/>
                  </a:cubicBezTo>
                  <a:cubicBezTo>
                    <a:pt x="10621" y="2560"/>
                    <a:pt x="11109" y="3477"/>
                    <a:pt x="11324" y="4477"/>
                  </a:cubicBezTo>
                  <a:cubicBezTo>
                    <a:pt x="11492" y="5318"/>
                    <a:pt x="10844" y="6029"/>
                    <a:pt x="10051" y="6029"/>
                  </a:cubicBezTo>
                  <a:cubicBezTo>
                    <a:pt x="9946" y="6029"/>
                    <a:pt x="9837" y="6016"/>
                    <a:pt x="9728" y="5989"/>
                  </a:cubicBezTo>
                  <a:cubicBezTo>
                    <a:pt x="9511" y="5939"/>
                    <a:pt x="9295" y="5915"/>
                    <a:pt x="9085" y="5915"/>
                  </a:cubicBezTo>
                  <a:cubicBezTo>
                    <a:pt x="7462" y="5915"/>
                    <a:pt x="6126" y="7342"/>
                    <a:pt x="6347" y="9049"/>
                  </a:cubicBezTo>
                  <a:cubicBezTo>
                    <a:pt x="6469" y="9867"/>
                    <a:pt x="5812" y="10535"/>
                    <a:pt x="5051" y="10535"/>
                  </a:cubicBezTo>
                  <a:cubicBezTo>
                    <a:pt x="4925" y="10535"/>
                    <a:pt x="4796" y="10517"/>
                    <a:pt x="4668" y="10478"/>
                  </a:cubicBezTo>
                  <a:cubicBezTo>
                    <a:pt x="1989" y="9645"/>
                    <a:pt x="334" y="6704"/>
                    <a:pt x="1322" y="3834"/>
                  </a:cubicBezTo>
                  <a:cubicBezTo>
                    <a:pt x="1346" y="3751"/>
                    <a:pt x="1311" y="3656"/>
                    <a:pt x="1215" y="3632"/>
                  </a:cubicBezTo>
                  <a:cubicBezTo>
                    <a:pt x="1196" y="3624"/>
                    <a:pt x="1176" y="3620"/>
                    <a:pt x="1157" y="3620"/>
                  </a:cubicBezTo>
                  <a:cubicBezTo>
                    <a:pt x="1092" y="3620"/>
                    <a:pt x="1031" y="3663"/>
                    <a:pt x="1013" y="3727"/>
                  </a:cubicBezTo>
                  <a:cubicBezTo>
                    <a:pt x="1" y="6704"/>
                    <a:pt x="1668" y="9859"/>
                    <a:pt x="4585" y="10788"/>
                  </a:cubicBezTo>
                  <a:cubicBezTo>
                    <a:pt x="4749" y="10839"/>
                    <a:pt x="4915" y="10864"/>
                    <a:pt x="5079" y="10864"/>
                  </a:cubicBezTo>
                  <a:cubicBezTo>
                    <a:pt x="5451" y="10864"/>
                    <a:pt x="5811" y="10734"/>
                    <a:pt x="6109" y="10478"/>
                  </a:cubicBezTo>
                  <a:cubicBezTo>
                    <a:pt x="6549" y="10121"/>
                    <a:pt x="6752" y="9549"/>
                    <a:pt x="6680" y="9002"/>
                  </a:cubicBezTo>
                  <a:cubicBezTo>
                    <a:pt x="6481" y="7520"/>
                    <a:pt x="7653" y="6252"/>
                    <a:pt x="9076" y="6252"/>
                  </a:cubicBezTo>
                  <a:cubicBezTo>
                    <a:pt x="9266" y="6252"/>
                    <a:pt x="9461" y="6275"/>
                    <a:pt x="9657" y="6323"/>
                  </a:cubicBezTo>
                  <a:cubicBezTo>
                    <a:pt x="9781" y="6352"/>
                    <a:pt x="9908" y="6367"/>
                    <a:pt x="10033" y="6367"/>
                  </a:cubicBezTo>
                  <a:cubicBezTo>
                    <a:pt x="10460" y="6367"/>
                    <a:pt x="10880" y="6200"/>
                    <a:pt x="11193" y="5906"/>
                  </a:cubicBezTo>
                  <a:cubicBezTo>
                    <a:pt x="11574" y="5513"/>
                    <a:pt x="11764" y="4965"/>
                    <a:pt x="11645" y="4418"/>
                  </a:cubicBezTo>
                  <a:cubicBezTo>
                    <a:pt x="11113" y="1897"/>
                    <a:pt x="8910" y="0"/>
                    <a:pt x="6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53"/>
          <p:cNvSpPr/>
          <p:nvPr/>
        </p:nvSpPr>
        <p:spPr>
          <a:xfrm>
            <a:off x="2211705" y="1685290"/>
            <a:ext cx="4719955" cy="176593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53"/>
          <p:cNvSpPr txBox="1">
            <a:spLocks/>
          </p:cNvSpPr>
          <p:nvPr>
            <p:ph type="title"/>
          </p:nvPr>
        </p:nvSpPr>
        <p:spPr>
          <a:xfrm>
            <a:off x="2357755" y="1732915"/>
            <a:ext cx="4436745" cy="171577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400">
                <a:solidFill>
                  <a:schemeClr val="accent6"/>
                </a:solidFill>
                <a:latin typeface="나눔스퀘어OTF_ac ExtraBold" charset="0"/>
                <a:ea typeface="나눔스퀘어OTF_ac ExtraBold" charset="0"/>
              </a:rPr>
              <a:t>리뉴얼 목적</a:t>
            </a:r>
            <a:r>
              <a:rPr sz="5400">
                <a:solidFill>
                  <a:schemeClr val="accent6"/>
                </a:solidFill>
                <a:latin typeface="나눔스퀘어OTF_ac ExtraBold" charset="0"/>
                <a:ea typeface="나눔스퀘어OTF_ac ExtraBold" charset="0"/>
              </a:rPr>
              <a:t/>
            </a:r>
            <a:br>
              <a:rPr sz="5400">
                <a:solidFill>
                  <a:schemeClr val="accent6"/>
                </a:solidFill>
                <a:latin typeface="나눔스퀘어OTF_ac ExtraBold" charset="0"/>
                <a:ea typeface="나눔스퀘어OTF_ac ExtraBold" charset="0"/>
              </a:rPr>
            </a:br>
            <a:r>
              <a:rPr sz="5400">
                <a:solidFill>
                  <a:schemeClr val="accent6"/>
                </a:solidFill>
                <a:latin typeface="나눔스퀘어OTF_ac ExtraBold" charset="0"/>
                <a:ea typeface="나눔스퀘어OTF_ac ExtraBold" charset="0"/>
              </a:rPr>
              <a:t>콘셉트</a:t>
            </a:r>
            <a:endParaRPr lang="ko-KR" altLang="en-US" sz="5400">
              <a:solidFill>
                <a:schemeClr val="accent6"/>
              </a:solidFill>
              <a:latin typeface="나눔스퀘어OTF_ac ExtraBold" charset="0"/>
              <a:ea typeface="나눔스퀘어OTF_ac ExtraBold" charset="0"/>
            </a:endParaRPr>
          </a:p>
        </p:txBody>
      </p:sp>
      <p:sp>
        <p:nvSpPr>
          <p:cNvPr id="2746" name="Google Shape;2746;p53"/>
          <p:cNvSpPr/>
          <p:nvPr/>
        </p:nvSpPr>
        <p:spPr>
          <a:xfrm rot="10800000">
            <a:off x="2046605" y="2541905"/>
            <a:ext cx="335915" cy="327025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7" name="Google Shape;2747;p53"/>
          <p:cNvGrpSpPr/>
          <p:nvPr/>
        </p:nvGrpSpPr>
        <p:grpSpPr>
          <a:xfrm rot="-5400000">
            <a:off x="1260475" y="3792220"/>
            <a:ext cx="1288415" cy="614680"/>
            <a:chOff x="1260475" y="3792220"/>
            <a:chExt cx="1288415" cy="614680"/>
          </a:xfrm>
        </p:grpSpPr>
        <p:grpSp>
          <p:nvGrpSpPr>
            <p:cNvPr id="2748" name="Google Shape;2748;p53"/>
            <p:cNvGrpSpPr/>
            <p:nvPr/>
          </p:nvGrpSpPr>
          <p:grpSpPr>
            <a:xfrm>
              <a:off x="1260475" y="3842385"/>
              <a:ext cx="1207135" cy="563880"/>
              <a:chOff x="1260475" y="3842385"/>
              <a:chExt cx="1207135" cy="563880"/>
            </a:xfrm>
          </p:grpSpPr>
          <p:sp>
            <p:nvSpPr>
              <p:cNvPr id="2749" name="Google Shape;2749;p53"/>
              <p:cNvSpPr/>
              <p:nvPr/>
            </p:nvSpPr>
            <p:spPr>
              <a:xfrm rot="5400000">
                <a:off x="1702435" y="3641090"/>
                <a:ext cx="563880" cy="967105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accen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53"/>
              <p:cNvSpPr/>
              <p:nvPr/>
            </p:nvSpPr>
            <p:spPr>
              <a:xfrm>
                <a:off x="1260475" y="3982085"/>
                <a:ext cx="141605" cy="28575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1" name="Google Shape;2751;p53"/>
            <p:cNvSpPr/>
            <p:nvPr/>
          </p:nvSpPr>
          <p:spPr>
            <a:xfrm rot="5400000">
              <a:off x="1783080" y="3590925"/>
              <a:ext cx="563880" cy="967105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2" name="Google Shape;2752;p53"/>
          <p:cNvGrpSpPr/>
          <p:nvPr/>
        </p:nvGrpSpPr>
        <p:grpSpPr>
          <a:xfrm flipH="1" rot="10800000">
            <a:off x="7345680" y="1684020"/>
            <a:ext cx="1362710" cy="1765935"/>
            <a:chOff x="7345680" y="1684020"/>
            <a:chExt cx="1362710" cy="1765935"/>
          </a:xfrm>
        </p:grpSpPr>
        <p:sp>
          <p:nvSpPr>
            <p:cNvPr id="2753" name="Google Shape;2753;p53"/>
            <p:cNvSpPr/>
            <p:nvPr/>
          </p:nvSpPr>
          <p:spPr>
            <a:xfrm rot="-5400000">
              <a:off x="7561580" y="2304415"/>
              <a:ext cx="1225550" cy="1066800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3"/>
            <p:cNvSpPr/>
            <p:nvPr/>
          </p:nvSpPr>
          <p:spPr>
            <a:xfrm rot="-5400000">
              <a:off x="7502525" y="2196465"/>
              <a:ext cx="1225550" cy="1066800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3"/>
            <p:cNvSpPr/>
            <p:nvPr/>
          </p:nvSpPr>
          <p:spPr>
            <a:xfrm rot="-5400000">
              <a:off x="7443470" y="2088515"/>
              <a:ext cx="1225550" cy="1066800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3"/>
            <p:cNvSpPr/>
            <p:nvPr/>
          </p:nvSpPr>
          <p:spPr>
            <a:xfrm rot="-5400000">
              <a:off x="7384415" y="1979930"/>
              <a:ext cx="1225550" cy="1066800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3"/>
            <p:cNvSpPr/>
            <p:nvPr/>
          </p:nvSpPr>
          <p:spPr>
            <a:xfrm rot="-5400000">
              <a:off x="7325360" y="1871980"/>
              <a:ext cx="1225550" cy="1066800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3"/>
            <p:cNvSpPr/>
            <p:nvPr/>
          </p:nvSpPr>
          <p:spPr>
            <a:xfrm rot="-5400000">
              <a:off x="7266305" y="1763395"/>
              <a:ext cx="1225550" cy="1066800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9" name="Google Shape;2759;p53"/>
          <p:cNvGrpSpPr/>
          <p:nvPr/>
        </p:nvGrpSpPr>
        <p:grpSpPr>
          <a:xfrm rot="10800000">
            <a:off x="447040" y="760730"/>
            <a:ext cx="1764665" cy="924560"/>
            <a:chOff x="447040" y="760730"/>
            <a:chExt cx="1764665" cy="924560"/>
          </a:xfrm>
        </p:grpSpPr>
        <p:sp>
          <p:nvSpPr>
            <p:cNvPr id="2760" name="Google Shape;2760;p53"/>
            <p:cNvSpPr/>
            <p:nvPr/>
          </p:nvSpPr>
          <p:spPr>
            <a:xfrm>
              <a:off x="447040" y="760730"/>
              <a:ext cx="924560" cy="92456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3"/>
            <p:cNvSpPr/>
            <p:nvPr/>
          </p:nvSpPr>
          <p:spPr>
            <a:xfrm>
              <a:off x="657225" y="760730"/>
              <a:ext cx="924560" cy="92456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3"/>
            <p:cNvSpPr/>
            <p:nvPr/>
          </p:nvSpPr>
          <p:spPr>
            <a:xfrm>
              <a:off x="867410" y="760730"/>
              <a:ext cx="924560" cy="92456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3"/>
            <p:cNvSpPr/>
            <p:nvPr/>
          </p:nvSpPr>
          <p:spPr>
            <a:xfrm>
              <a:off x="1077595" y="760730"/>
              <a:ext cx="924560" cy="92456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3"/>
            <p:cNvSpPr/>
            <p:nvPr/>
          </p:nvSpPr>
          <p:spPr>
            <a:xfrm>
              <a:off x="1287780" y="760730"/>
              <a:ext cx="924560" cy="92456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5" name="Google Shape;2765;p53"/>
          <p:cNvSpPr/>
          <p:nvPr/>
        </p:nvSpPr>
        <p:spPr>
          <a:xfrm>
            <a:off x="6696075" y="1454785"/>
            <a:ext cx="474345" cy="461645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53"/>
          <p:cNvSpPr/>
          <p:nvPr/>
        </p:nvSpPr>
        <p:spPr>
          <a:xfrm>
            <a:off x="6765290" y="4010025"/>
            <a:ext cx="335915" cy="32639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도형 77"/>
          <p:cNvSpPr>
            <a:spLocks/>
          </p:cNvSpPr>
          <p:nvPr/>
        </p:nvSpPr>
        <p:spPr>
          <a:xfrm rot="0">
            <a:off x="2294890" y="541020"/>
            <a:ext cx="1908175" cy="1148715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 latinLnBrk="0">
              <a:defRPr/>
            </a:pPr>
            <a:r>
              <a:rPr i="0" b="0">
                <a:ln w="9525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dk1"/>
                </a:solidFill>
                <a:latin typeface="Merriweather;900" charset="0"/>
              </a:rPr>
              <a:t>03</a:t>
            </a:r>
            <a:endParaRPr lang="ko-KR" altLang="en-US" i="0" b="0"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solidFill>
                <a:schemeClr val="dk1"/>
              </a:solidFill>
              <a:latin typeface="Merriweather;900" charset="0"/>
            </a:endParaRPr>
          </a:p>
        </p:txBody>
      </p:sp>
      <p:sp>
        <p:nvSpPr>
          <p:cNvPr id="2768" name="도형 78"/>
          <p:cNvSpPr>
            <a:spLocks/>
          </p:cNvSpPr>
          <p:nvPr/>
        </p:nvSpPr>
        <p:spPr>
          <a:xfrm rot="0">
            <a:off x="2231390" y="541020"/>
            <a:ext cx="1908175" cy="1148715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 latinLnBrk="0">
              <a:defRPr/>
            </a:pPr>
            <a:r>
              <a:rPr i="0" b="0">
                <a:ln w="9525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dk1"/>
                </a:solidFill>
                <a:latin typeface="Merriweather;900" charset="0"/>
              </a:rPr>
              <a:t>03</a:t>
            </a:r>
            <a:endParaRPr lang="ko-KR" altLang="en-US" i="0" b="0"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solidFill>
                <a:schemeClr val="dk1"/>
              </a:solidFill>
              <a:latin typeface="Merriweather;900" charset="0"/>
            </a:endParaRPr>
          </a:p>
        </p:txBody>
      </p:sp>
      <p:sp>
        <p:nvSpPr>
          <p:cNvPr id="2769" name="도형 79"/>
          <p:cNvSpPr>
            <a:spLocks/>
          </p:cNvSpPr>
          <p:nvPr/>
        </p:nvSpPr>
        <p:spPr>
          <a:xfrm rot="0">
            <a:off x="3843020" y="434340"/>
            <a:ext cx="237490" cy="23114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도형 34"/>
          <p:cNvSpPr/>
          <p:nvPr/>
        </p:nvSpPr>
        <p:spPr>
          <a:xfrm>
            <a:off x="3858895" y="1742440"/>
            <a:ext cx="1917065" cy="1917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</p:txBody>
      </p:sp>
      <p:grpSp>
        <p:nvGrpSpPr>
          <p:cNvPr id="2944" name="Google Shape;2944;p59"/>
          <p:cNvGrpSpPr/>
          <p:nvPr/>
        </p:nvGrpSpPr>
        <p:grpSpPr>
          <a:xfrm rot="0">
            <a:off x="501015" y="270510"/>
            <a:ext cx="866775" cy="667385"/>
            <a:chOff x="501015" y="270510"/>
            <a:chExt cx="866775" cy="667385"/>
          </a:xfrm>
        </p:grpSpPr>
        <p:sp>
          <p:nvSpPr>
            <p:cNvPr id="2945" name="Google Shape;2945;p59"/>
            <p:cNvSpPr/>
            <p:nvPr/>
          </p:nvSpPr>
          <p:spPr>
            <a:xfrm flipH="1">
              <a:off x="1029970" y="270510"/>
              <a:ext cx="337820" cy="32956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946" name="Google Shape;2946;p59"/>
            <p:cNvSpPr/>
            <p:nvPr/>
          </p:nvSpPr>
          <p:spPr>
            <a:xfrm flipH="1">
              <a:off x="501015" y="697865"/>
              <a:ext cx="247650" cy="240665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2957" name="Google 83"/>
          <p:cNvSpPr txBox="1">
            <a:spLocks noGrp="1"/>
          </p:cNvSpPr>
          <p:nvPr>
            <p:ph type="title" idx="3"/>
          </p:nvPr>
        </p:nvSpPr>
        <p:spPr>
          <a:xfrm>
            <a:off x="1701165" y="297815"/>
            <a:ext cx="5744845" cy="8191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2800" b="0" i="0" strike="noStrike" cap="none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/>
                <a:ea typeface="나눔스퀘어OTF ExtraBold"/>
                <a:cs typeface="Merriweather"/>
              </a:rPr>
              <a:t>Main Page</a:t>
            </a:r>
            <a:endParaRPr lang="ko-KR" altLang="en-US" sz="1600" b="0" i="0" strike="noStrike" cap="none">
              <a:solidFill>
                <a:schemeClr val="accent2">
                  <a:lumMod val="75000"/>
                  <a:lumOff val="0"/>
                </a:schemeClr>
              </a:solidFill>
              <a:latin typeface="나눔스퀘어OTF ExtraBold"/>
              <a:ea typeface="나눔스퀘어OTF ExtraBold"/>
              <a:cs typeface="Merriweather"/>
            </a:endParaRPr>
          </a:p>
        </p:txBody>
      </p:sp>
      <p:grpSp>
        <p:nvGrpSpPr>
          <p:cNvPr id="3058" name="그룹 71"/>
          <p:cNvGrpSpPr/>
          <p:nvPr/>
        </p:nvGrpSpPr>
        <p:grpSpPr>
          <a:xfrm rot="0">
            <a:off x="7935595" y="4257040"/>
            <a:ext cx="440690" cy="521970"/>
            <a:chOff x="7935595" y="4257040"/>
            <a:chExt cx="440690" cy="521970"/>
          </a:xfrm>
        </p:grpSpPr>
        <p:sp>
          <p:nvSpPr>
            <p:cNvPr id="3059" name="도형 61"/>
            <p:cNvSpPr/>
            <p:nvPr/>
          </p:nvSpPr>
          <p:spPr>
            <a:xfrm>
              <a:off x="8008620" y="4257040"/>
              <a:ext cx="294640" cy="523240"/>
            </a:xfrm>
            <a:custGeom>
              <a:avLst/>
              <a:gdLst>
                <a:gd name="TX0" fmla="*/ 5872 w 11710"/>
                <a:gd name="TY0" fmla="*/ 611 h 20847"/>
                <a:gd name="TX1" fmla="*/ 11115 w 11710"/>
                <a:gd name="TY1" fmla="*/ 5854 h 20847"/>
                <a:gd name="TX2" fmla="*/ 5872 w 11710"/>
                <a:gd name="TY2" fmla="*/ 11096 h 20847"/>
                <a:gd name="TX3" fmla="*/ 630 w 11710"/>
                <a:gd name="TY3" fmla="*/ 5854 h 20847"/>
                <a:gd name="TX4" fmla="*/ 5872 w 11710"/>
                <a:gd name="TY4" fmla="*/ 611 h 20847"/>
                <a:gd name="TX6" fmla="*/ 5854 w 11710"/>
                <a:gd name="TY6" fmla="*/ 0 h 20847"/>
                <a:gd name="TX7" fmla="*/ 0 w 11710"/>
                <a:gd name="TY7" fmla="*/ 5854 h 20847"/>
                <a:gd name="TX8" fmla="*/ 5550 w 11710"/>
                <a:gd name="TY8" fmla="*/ 11698 h 20847"/>
                <a:gd name="TX9" fmla="*/ 5550 w 11710"/>
                <a:gd name="TY9" fmla="*/ 13092 h 20847"/>
                <a:gd name="TX10" fmla="*/ 4572 w 11710"/>
                <a:gd name="TY10" fmla="*/ 14338 h 20847"/>
                <a:gd name="TX11" fmla="*/ 4572 w 11710"/>
                <a:gd name="TY11" fmla="*/ 19533 h 20847"/>
                <a:gd name="TX12" fmla="*/ 5817 w 11710"/>
                <a:gd name="TY12" fmla="*/ 20843 h 20847"/>
                <a:gd name="TX13" fmla="*/ 5855 w 11710"/>
                <a:gd name="TY13" fmla="*/ 20843 h 20847"/>
                <a:gd name="TX14" fmla="*/ 7137 w 11710"/>
                <a:gd name="TY14" fmla="*/ 19562 h 20847"/>
                <a:gd name="TX15" fmla="*/ 7137 w 11710"/>
                <a:gd name="TY15" fmla="*/ 15654 h 20847"/>
                <a:gd name="TX16" fmla="*/ 6869 w 11710"/>
                <a:gd name="TY16" fmla="*/ 15340 h 20847"/>
                <a:gd name="TX17" fmla="*/ 6829 w 11710"/>
                <a:gd name="TY17" fmla="*/ 15337 h 20847"/>
                <a:gd name="TX18" fmla="*/ 6526 w 11710"/>
                <a:gd name="TY18" fmla="*/ 15643 h 20847"/>
                <a:gd name="TX19" fmla="*/ 6526 w 11710"/>
                <a:gd name="TY19" fmla="*/ 19539 h 20847"/>
                <a:gd name="TX20" fmla="*/ 5854 w 11710"/>
                <a:gd name="TY20" fmla="*/ 20233 h 20847"/>
                <a:gd name="TX21" fmla="*/ 5799 w 11710"/>
                <a:gd name="TY21" fmla="*/ 20230 h 20847"/>
                <a:gd name="TX22" fmla="*/ 5182 w 11710"/>
                <a:gd name="TY22" fmla="*/ 19560 h 20847"/>
                <a:gd name="TX23" fmla="*/ 5182 w 11710"/>
                <a:gd name="TY23" fmla="*/ 14147 h 20847"/>
                <a:gd name="TX24" fmla="*/ 5281 w 11710"/>
                <a:gd name="TY24" fmla="*/ 13917 h 20847"/>
                <a:gd name="TX25" fmla="*/ 5855 w 11710"/>
                <a:gd name="TY25" fmla="*/ 13665 h 20847"/>
                <a:gd name="TX26" fmla="*/ 6523 w 11710"/>
                <a:gd name="TY26" fmla="*/ 14406 h 20847"/>
                <a:gd name="TX27" fmla="*/ 6563 w 11710"/>
                <a:gd name="TY27" fmla="*/ 14524 h 20847"/>
                <a:gd name="TX28" fmla="*/ 6831 w 11710"/>
                <a:gd name="TY28" fmla="*/ 14642 h 20847"/>
                <a:gd name="TX29" fmla="*/ 7135 w 11710"/>
                <a:gd name="TY29" fmla="*/ 14338 h 20847"/>
                <a:gd name="TX30" fmla="*/ 6159 w 11710"/>
                <a:gd name="TY30" fmla="*/ 13092 h 20847"/>
                <a:gd name="TX31" fmla="*/ 6159 w 11710"/>
                <a:gd name="TY31" fmla="*/ 11698 h 20847"/>
                <a:gd name="TX32" fmla="*/ 11706 w 11710"/>
                <a:gd name="TY32" fmla="*/ 5854 h 20847"/>
                <a:gd name="TX33" fmla="*/ 5854 w 11710"/>
                <a:gd name="TY33" fmla="*/ 0 h 2084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11710" h="20847">
                  <a:moveTo>
                    <a:pt x="5872" y="611"/>
                  </a:moveTo>
                  <a:cubicBezTo>
                    <a:pt x="8764" y="611"/>
                    <a:pt x="11115" y="2962"/>
                    <a:pt x="11115" y="5854"/>
                  </a:cubicBezTo>
                  <a:cubicBezTo>
                    <a:pt x="11115" y="8745"/>
                    <a:pt x="8764" y="11096"/>
                    <a:pt x="5872" y="11096"/>
                  </a:cubicBezTo>
                  <a:cubicBezTo>
                    <a:pt x="2981" y="11096"/>
                    <a:pt x="630" y="8745"/>
                    <a:pt x="630" y="5854"/>
                  </a:cubicBezTo>
                  <a:cubicBezTo>
                    <a:pt x="630" y="2962"/>
                    <a:pt x="2981" y="611"/>
                    <a:pt x="5872" y="611"/>
                  </a:cubicBezTo>
                  <a:close/>
                  <a:moveTo>
                    <a:pt x="5854" y="0"/>
                  </a:moveTo>
                  <a:cubicBezTo>
                    <a:pt x="2627" y="0"/>
                    <a:pt x="0" y="2625"/>
                    <a:pt x="0" y="5854"/>
                  </a:cubicBezTo>
                  <a:cubicBezTo>
                    <a:pt x="0" y="8978"/>
                    <a:pt x="2463" y="11540"/>
                    <a:pt x="5550" y="11698"/>
                  </a:cubicBezTo>
                  <a:lnTo>
                    <a:pt x="5550" y="13092"/>
                  </a:lnTo>
                  <a:cubicBezTo>
                    <a:pt x="4976" y="13233"/>
                    <a:pt x="4573" y="13747"/>
                    <a:pt x="4572" y="14338"/>
                  </a:cubicBezTo>
                  <a:lnTo>
                    <a:pt x="4572" y="19533"/>
                  </a:lnTo>
                  <a:cubicBezTo>
                    <a:pt x="4572" y="20230"/>
                    <a:pt x="5119" y="20823"/>
                    <a:pt x="5817" y="20843"/>
                  </a:cubicBezTo>
                  <a:cubicBezTo>
                    <a:pt x="5830" y="20843"/>
                    <a:pt x="5842" y="20843"/>
                    <a:pt x="5855" y="20843"/>
                  </a:cubicBezTo>
                  <a:cubicBezTo>
                    <a:pt x="6560" y="20843"/>
                    <a:pt x="7137" y="20271"/>
                    <a:pt x="7137" y="19562"/>
                  </a:cubicBezTo>
                  <a:lnTo>
                    <a:pt x="7137" y="15654"/>
                  </a:lnTo>
                  <a:cubicBezTo>
                    <a:pt x="7137" y="15499"/>
                    <a:pt x="7025" y="15358"/>
                    <a:pt x="6869" y="15340"/>
                  </a:cubicBezTo>
                  <a:cubicBezTo>
                    <a:pt x="6856" y="15338"/>
                    <a:pt x="6842" y="15337"/>
                    <a:pt x="6829" y="15337"/>
                  </a:cubicBezTo>
                  <a:cubicBezTo>
                    <a:pt x="6663" y="15337"/>
                    <a:pt x="6525" y="15474"/>
                    <a:pt x="6526" y="15643"/>
                  </a:cubicBezTo>
                  <a:lnTo>
                    <a:pt x="6526" y="19539"/>
                  </a:lnTo>
                  <a:cubicBezTo>
                    <a:pt x="6526" y="19920"/>
                    <a:pt x="6227" y="20233"/>
                    <a:pt x="5854" y="20233"/>
                  </a:cubicBezTo>
                  <a:cubicBezTo>
                    <a:pt x="5836" y="20233"/>
                    <a:pt x="5817" y="20232"/>
                    <a:pt x="5799" y="20230"/>
                  </a:cubicBezTo>
                  <a:cubicBezTo>
                    <a:pt x="5451" y="20201"/>
                    <a:pt x="5182" y="19910"/>
                    <a:pt x="5182" y="19560"/>
                  </a:cubicBezTo>
                  <a:lnTo>
                    <a:pt x="5182" y="14147"/>
                  </a:lnTo>
                  <a:cubicBezTo>
                    <a:pt x="5187" y="14061"/>
                    <a:pt x="5221" y="13978"/>
                    <a:pt x="5281" y="13917"/>
                  </a:cubicBezTo>
                  <a:cubicBezTo>
                    <a:pt x="5470" y="13740"/>
                    <a:pt x="5671" y="13665"/>
                    <a:pt x="5855" y="13665"/>
                  </a:cubicBezTo>
                  <a:cubicBezTo>
                    <a:pt x="6248" y="13665"/>
                    <a:pt x="6563" y="14004"/>
                    <a:pt x="6523" y="14406"/>
                  </a:cubicBezTo>
                  <a:cubicBezTo>
                    <a:pt x="6518" y="14449"/>
                    <a:pt x="6533" y="14493"/>
                    <a:pt x="6563" y="14524"/>
                  </a:cubicBezTo>
                  <a:cubicBezTo>
                    <a:pt x="6652" y="14607"/>
                    <a:pt x="6745" y="14642"/>
                    <a:pt x="6831" y="14642"/>
                  </a:cubicBezTo>
                  <a:cubicBezTo>
                    <a:pt x="6999" y="14642"/>
                    <a:pt x="7135" y="14506"/>
                    <a:pt x="7135" y="14338"/>
                  </a:cubicBezTo>
                  <a:cubicBezTo>
                    <a:pt x="7135" y="13747"/>
                    <a:pt x="6732" y="13233"/>
                    <a:pt x="6159" y="13092"/>
                  </a:cubicBezTo>
                  <a:lnTo>
                    <a:pt x="6159" y="11698"/>
                  </a:lnTo>
                  <a:cubicBezTo>
                    <a:pt x="9247" y="11540"/>
                    <a:pt x="11706" y="8979"/>
                    <a:pt x="11706" y="5854"/>
                  </a:cubicBezTo>
                  <a:cubicBezTo>
                    <a:pt x="11706" y="2625"/>
                    <a:pt x="9081" y="0"/>
                    <a:pt x="585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60" name="도형 62"/>
            <p:cNvSpPr/>
            <p:nvPr/>
          </p:nvSpPr>
          <p:spPr>
            <a:xfrm>
              <a:off x="8084185" y="4333240"/>
              <a:ext cx="193675" cy="185420"/>
            </a:xfrm>
            <a:custGeom>
              <a:avLst/>
              <a:gdLst>
                <a:gd name="TX0" fmla="*/ 6267 w 7669"/>
                <a:gd name="TY0" fmla="*/ 1 h 7353"/>
                <a:gd name="TX1" fmla="*/ 6088 w 7669"/>
                <a:gd name="TY1" fmla="*/ 60 h 7353"/>
                <a:gd name="TX2" fmla="*/ 6023 w 7669"/>
                <a:gd name="TY2" fmla="*/ 487 h 7353"/>
                <a:gd name="TX3" fmla="*/ 5630 w 7669"/>
                <a:gd name="TY3" fmla="*/ 5588 h 7353"/>
                <a:gd name="TX4" fmla="*/ 2848 w 7669"/>
                <a:gd name="TY4" fmla="*/ 6740 h 7353"/>
                <a:gd name="TX5" fmla="*/ 527 w 7669"/>
                <a:gd name="TY5" fmla="*/ 5982 h 7353"/>
                <a:gd name="TX6" fmla="*/ 348 w 7669"/>
                <a:gd name="TY6" fmla="*/ 5922 h 7353"/>
                <a:gd name="TX7" fmla="*/ 101 w 7669"/>
                <a:gd name="TY7" fmla="*/ 6048 h 7353"/>
                <a:gd name="TX8" fmla="*/ 166 w 7669"/>
                <a:gd name="TY8" fmla="*/ 6474 h 7353"/>
                <a:gd name="TX9" fmla="*/ 2846 w 7669"/>
                <a:gd name="TY9" fmla="*/ 7350 h 7353"/>
                <a:gd name="TX10" fmla="*/ 2854 w 7669"/>
                <a:gd name="TY10" fmla="*/ 7350 h 7353"/>
                <a:gd name="TX11" fmla="*/ 3178 w 7669"/>
                <a:gd name="TY11" fmla="*/ 7339 h 7353"/>
                <a:gd name="TX12" fmla="*/ 6972 w 7669"/>
                <a:gd name="TY12" fmla="*/ 4715 h 7353"/>
                <a:gd name="TX13" fmla="*/ 6515 w 7669"/>
                <a:gd name="TY13" fmla="*/ 126 h 7353"/>
                <a:gd name="TX14" fmla="*/ 6267 w 7669"/>
                <a:gd name="TY14" fmla="*/ 1 h 735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669" h="7353">
                  <a:moveTo>
                    <a:pt x="6267" y="1"/>
                  </a:moveTo>
                  <a:cubicBezTo>
                    <a:pt x="6205" y="1"/>
                    <a:pt x="6142" y="20"/>
                    <a:pt x="6088" y="60"/>
                  </a:cubicBezTo>
                  <a:cubicBezTo>
                    <a:pt x="5952" y="159"/>
                    <a:pt x="5923" y="350"/>
                    <a:pt x="6023" y="487"/>
                  </a:cubicBezTo>
                  <a:cubicBezTo>
                    <a:pt x="7168" y="2052"/>
                    <a:pt x="7001" y="4217"/>
                    <a:pt x="5630" y="5588"/>
                  </a:cubicBezTo>
                  <a:cubicBezTo>
                    <a:pt x="4868" y="6350"/>
                    <a:pt x="3861" y="6740"/>
                    <a:pt x="2848" y="6740"/>
                  </a:cubicBezTo>
                  <a:cubicBezTo>
                    <a:pt x="2037" y="6740"/>
                    <a:pt x="1223" y="6490"/>
                    <a:pt x="527" y="5982"/>
                  </a:cubicBezTo>
                  <a:cubicBezTo>
                    <a:pt x="473" y="5942"/>
                    <a:pt x="410" y="5922"/>
                    <a:pt x="348" y="5922"/>
                  </a:cubicBezTo>
                  <a:cubicBezTo>
                    <a:pt x="253" y="5922"/>
                    <a:pt x="161" y="5966"/>
                    <a:pt x="101" y="6048"/>
                  </a:cubicBezTo>
                  <a:cubicBezTo>
                    <a:pt x="1" y="6184"/>
                    <a:pt x="30" y="6375"/>
                    <a:pt x="166" y="6474"/>
                  </a:cubicBezTo>
                  <a:cubicBezTo>
                    <a:pt x="944" y="7042"/>
                    <a:pt x="1882" y="7350"/>
                    <a:pt x="2846" y="7350"/>
                  </a:cubicBezTo>
                  <a:cubicBezTo>
                    <a:pt x="2849" y="7350"/>
                    <a:pt x="2851" y="7350"/>
                    <a:pt x="2854" y="7350"/>
                  </a:cubicBezTo>
                  <a:cubicBezTo>
                    <a:pt x="2962" y="7350"/>
                    <a:pt x="3069" y="7347"/>
                    <a:pt x="3178" y="7339"/>
                  </a:cubicBezTo>
                  <a:cubicBezTo>
                    <a:pt x="4825" y="7219"/>
                    <a:pt x="6279" y="6215"/>
                    <a:pt x="6972" y="4715"/>
                  </a:cubicBezTo>
                  <a:cubicBezTo>
                    <a:pt x="7665" y="3216"/>
                    <a:pt x="7490" y="1459"/>
                    <a:pt x="6515" y="126"/>
                  </a:cubicBezTo>
                  <a:cubicBezTo>
                    <a:pt x="6455" y="44"/>
                    <a:pt x="6362" y="1"/>
                    <a:pt x="626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61" name="도형 63"/>
            <p:cNvSpPr/>
            <p:nvPr/>
          </p:nvSpPr>
          <p:spPr>
            <a:xfrm>
              <a:off x="8030845" y="4289425"/>
              <a:ext cx="197485" cy="185420"/>
            </a:xfrm>
            <a:custGeom>
              <a:avLst/>
              <a:gdLst>
                <a:gd name="TX0" fmla="*/ 4991 w 7837"/>
                <a:gd name="TY0" fmla="*/ 1 h 7356"/>
                <a:gd name="TX1" fmla="*/ 1777 w 7837"/>
                <a:gd name="TY1" fmla="*/ 1332 h 7356"/>
                <a:gd name="TX2" fmla="*/ 1325 w 7837"/>
                <a:gd name="TY2" fmla="*/ 7228 h 7356"/>
                <a:gd name="TX3" fmla="*/ 1570 w 7837"/>
                <a:gd name="TY3" fmla="*/ 7353 h 7356"/>
                <a:gd name="TX4" fmla="*/ 1751 w 7837"/>
                <a:gd name="TY4" fmla="*/ 7293 h 7356"/>
                <a:gd name="TX5" fmla="*/ 1817 w 7837"/>
                <a:gd name="TY5" fmla="*/ 6867 h 7356"/>
                <a:gd name="TX6" fmla="*/ 1069 w 7837"/>
                <a:gd name="TY6" fmla="*/ 4260 h 7356"/>
                <a:gd name="TX7" fmla="*/ 1069 w 7837"/>
                <a:gd name="TY7" fmla="*/ 4258 h 7356"/>
                <a:gd name="TX8" fmla="*/ 3340 w 7837"/>
                <a:gd name="TY8" fmla="*/ 976 h 7356"/>
                <a:gd name="TX9" fmla="*/ 4990 w 7837"/>
                <a:gd name="TY9" fmla="*/ 612 h 7356"/>
                <a:gd name="TX10" fmla="*/ 7312 w 7837"/>
                <a:gd name="TY10" fmla="*/ 1371 h 7356"/>
                <a:gd name="TX11" fmla="*/ 7487 w 7837"/>
                <a:gd name="TY11" fmla="*/ 1426 h 7356"/>
                <a:gd name="TX12" fmla="*/ 7734 w 7837"/>
                <a:gd name="TY12" fmla="*/ 1301 h 7356"/>
                <a:gd name="TX13" fmla="*/ 7673 w 7837"/>
                <a:gd name="TY13" fmla="*/ 879 h 7356"/>
                <a:gd name="TX14" fmla="*/ 4991 w 7837"/>
                <a:gd name="TY14" fmla="*/ 1 h 735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837" h="7356">
                  <a:moveTo>
                    <a:pt x="4991" y="1"/>
                  </a:moveTo>
                  <a:cubicBezTo>
                    <a:pt x="3821" y="1"/>
                    <a:pt x="2657" y="452"/>
                    <a:pt x="1777" y="1332"/>
                  </a:cubicBezTo>
                  <a:cubicBezTo>
                    <a:pt x="193" y="2916"/>
                    <a:pt x="0" y="5419"/>
                    <a:pt x="1325" y="7228"/>
                  </a:cubicBezTo>
                  <a:cubicBezTo>
                    <a:pt x="1384" y="7309"/>
                    <a:pt x="1476" y="7353"/>
                    <a:pt x="1570" y="7353"/>
                  </a:cubicBezTo>
                  <a:cubicBezTo>
                    <a:pt x="1633" y="7353"/>
                    <a:pt x="1696" y="7333"/>
                    <a:pt x="1751" y="7293"/>
                  </a:cubicBezTo>
                  <a:cubicBezTo>
                    <a:pt x="1887" y="7194"/>
                    <a:pt x="1916" y="7003"/>
                    <a:pt x="1817" y="6867"/>
                  </a:cubicBezTo>
                  <a:cubicBezTo>
                    <a:pt x="1267" y="6114"/>
                    <a:pt x="1001" y="5189"/>
                    <a:pt x="1069" y="4260"/>
                  </a:cubicBezTo>
                  <a:lnTo>
                    <a:pt x="1069" y="4258"/>
                  </a:lnTo>
                  <a:cubicBezTo>
                    <a:pt x="1173" y="2833"/>
                    <a:pt x="2042" y="1575"/>
                    <a:pt x="3340" y="976"/>
                  </a:cubicBezTo>
                  <a:cubicBezTo>
                    <a:pt x="3866" y="732"/>
                    <a:pt x="4430" y="612"/>
                    <a:pt x="4990" y="612"/>
                  </a:cubicBezTo>
                  <a:cubicBezTo>
                    <a:pt x="5811" y="612"/>
                    <a:pt x="6627" y="870"/>
                    <a:pt x="7312" y="1371"/>
                  </a:cubicBezTo>
                  <a:cubicBezTo>
                    <a:pt x="7365" y="1408"/>
                    <a:pt x="7426" y="1426"/>
                    <a:pt x="7487" y="1426"/>
                  </a:cubicBezTo>
                  <a:cubicBezTo>
                    <a:pt x="7581" y="1426"/>
                    <a:pt x="7674" y="1383"/>
                    <a:pt x="7734" y="1301"/>
                  </a:cubicBezTo>
                  <a:cubicBezTo>
                    <a:pt x="7833" y="1167"/>
                    <a:pt x="7806" y="979"/>
                    <a:pt x="7673" y="879"/>
                  </a:cubicBezTo>
                  <a:cubicBezTo>
                    <a:pt x="6869" y="290"/>
                    <a:pt x="5928" y="1"/>
                    <a:pt x="499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62" name="도형 64"/>
            <p:cNvSpPr/>
            <p:nvPr/>
          </p:nvSpPr>
          <p:spPr>
            <a:xfrm>
              <a:off x="8100060" y="4349750"/>
              <a:ext cx="113030" cy="109855"/>
            </a:xfrm>
            <a:custGeom>
              <a:avLst/>
              <a:gdLst>
                <a:gd name="TX0" fmla="*/ 3454 w 4448"/>
                <a:gd name="TY0" fmla="*/ 922 h 4309"/>
                <a:gd name="TX1" fmla="*/ 2819 w 4448"/>
                <a:gd name="TY1" fmla="*/ 2318 h 4309"/>
                <a:gd name="TX2" fmla="*/ 2058 w 4448"/>
                <a:gd name="TY2" fmla="*/ 1557 h 4309"/>
                <a:gd name="TX3" fmla="*/ 3454 w 4448"/>
                <a:gd name="TY3" fmla="*/ 922 h 4309"/>
                <a:gd name="TX5" fmla="*/ 1626 w 4448"/>
                <a:gd name="TY5" fmla="*/ 1989 h 4309"/>
                <a:gd name="TX6" fmla="*/ 2387 w 4448"/>
                <a:gd name="TY6" fmla="*/ 2750 h 4309"/>
                <a:gd name="TX7" fmla="*/ 991 w 4448"/>
                <a:gd name="TY7" fmla="*/ 3385 h 4309"/>
                <a:gd name="TX8" fmla="*/ 1626 w 4448"/>
                <a:gd name="TY8" fmla="*/ 1989 h 4309"/>
                <a:gd name="TX10" fmla="*/ 4071 w 4448"/>
                <a:gd name="TY10" fmla="*/ 1 h 4309"/>
                <a:gd name="TX11" fmla="*/ 3942 w 4448"/>
                <a:gd name="TY11" fmla="*/ 30 h 4309"/>
                <a:gd name="TX12" fmla="*/ 1404 w 4448"/>
                <a:gd name="TY12" fmla="*/ 1183 h 4309"/>
                <a:gd name="TX13" fmla="*/ 1252 w 4448"/>
                <a:gd name="TY13" fmla="*/ 1335 h 4309"/>
                <a:gd name="TX14" fmla="*/ 99 w 4448"/>
                <a:gd name="TY14" fmla="*/ 3872 h 4309"/>
                <a:gd name="TX15" fmla="*/ 375 w 4448"/>
                <a:gd name="TY15" fmla="*/ 4306 h 4309"/>
                <a:gd name="TX16" fmla="*/ 504 w 4448"/>
                <a:gd name="TY16" fmla="*/ 4277 h 4309"/>
                <a:gd name="TX17" fmla="*/ 3041 w 4448"/>
                <a:gd name="TY17" fmla="*/ 3124 h 4309"/>
                <a:gd name="TX18" fmla="*/ 3194 w 4448"/>
                <a:gd name="TY18" fmla="*/ 2972 h 4309"/>
                <a:gd name="TX19" fmla="*/ 4346 w 4448"/>
                <a:gd name="TY19" fmla="*/ 434 h 4309"/>
                <a:gd name="TX20" fmla="*/ 4071 w 4448"/>
                <a:gd name="TY20" fmla="*/ 1 h 430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4448" h="4309">
                  <a:moveTo>
                    <a:pt x="3454" y="922"/>
                  </a:moveTo>
                  <a:lnTo>
                    <a:pt x="2819" y="2318"/>
                  </a:lnTo>
                  <a:lnTo>
                    <a:pt x="2058" y="1557"/>
                  </a:lnTo>
                  <a:lnTo>
                    <a:pt x="3454" y="922"/>
                  </a:lnTo>
                  <a:close/>
                  <a:moveTo>
                    <a:pt x="1626" y="1989"/>
                  </a:moveTo>
                  <a:lnTo>
                    <a:pt x="2387" y="2750"/>
                  </a:lnTo>
                  <a:lnTo>
                    <a:pt x="991" y="3385"/>
                  </a:lnTo>
                  <a:lnTo>
                    <a:pt x="1626" y="1989"/>
                  </a:lnTo>
                  <a:close/>
                  <a:moveTo>
                    <a:pt x="4071" y="1"/>
                  </a:moveTo>
                  <a:cubicBezTo>
                    <a:pt x="4029" y="1"/>
                    <a:pt x="3985" y="10"/>
                    <a:pt x="3942" y="30"/>
                  </a:cubicBezTo>
                  <a:lnTo>
                    <a:pt x="1404" y="1183"/>
                  </a:lnTo>
                  <a:cubicBezTo>
                    <a:pt x="1336" y="1213"/>
                    <a:pt x="1283" y="1268"/>
                    <a:pt x="1252" y="1335"/>
                  </a:cubicBezTo>
                  <a:lnTo>
                    <a:pt x="99" y="3872"/>
                  </a:lnTo>
                  <a:cubicBezTo>
                    <a:pt x="1" y="4086"/>
                    <a:pt x="168" y="4306"/>
                    <a:pt x="375" y="4306"/>
                  </a:cubicBezTo>
                  <a:cubicBezTo>
                    <a:pt x="417" y="4306"/>
                    <a:pt x="460" y="4297"/>
                    <a:pt x="504" y="4277"/>
                  </a:cubicBezTo>
                  <a:lnTo>
                    <a:pt x="3041" y="3124"/>
                  </a:lnTo>
                  <a:cubicBezTo>
                    <a:pt x="3109" y="3093"/>
                    <a:pt x="3163" y="3040"/>
                    <a:pt x="3194" y="2972"/>
                  </a:cubicBezTo>
                  <a:lnTo>
                    <a:pt x="4346" y="434"/>
                  </a:lnTo>
                  <a:cubicBezTo>
                    <a:pt x="4445" y="220"/>
                    <a:pt x="4278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63" name="도형 65"/>
            <p:cNvSpPr/>
            <p:nvPr/>
          </p:nvSpPr>
          <p:spPr>
            <a:xfrm>
              <a:off x="7935595" y="4395470"/>
              <a:ext cx="50800" cy="17145"/>
            </a:xfrm>
            <a:custGeom>
              <a:avLst/>
              <a:gdLst>
                <a:gd name="TX0" fmla="*/ 338 w 1963"/>
                <a:gd name="TY0" fmla="*/ 0 h 614"/>
                <a:gd name="TX1" fmla="*/ 23 w 1963"/>
                <a:gd name="TY1" fmla="*/ 268 h 614"/>
                <a:gd name="TX2" fmla="*/ 327 w 1963"/>
                <a:gd name="TY2" fmla="*/ 611 h 614"/>
                <a:gd name="TX3" fmla="*/ 1632 w 1963"/>
                <a:gd name="TY3" fmla="*/ 611 h 614"/>
                <a:gd name="TX4" fmla="*/ 1935 w 1963"/>
                <a:gd name="TY4" fmla="*/ 268 h 614"/>
                <a:gd name="TX5" fmla="*/ 1619 w 1963"/>
                <a:gd name="TY5" fmla="*/ 0 h 6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963" h="614">
                  <a:moveTo>
                    <a:pt x="338" y="0"/>
                  </a:moveTo>
                  <a:cubicBezTo>
                    <a:pt x="181" y="0"/>
                    <a:pt x="42" y="112"/>
                    <a:pt x="23" y="268"/>
                  </a:cubicBezTo>
                  <a:cubicBezTo>
                    <a:pt x="0" y="451"/>
                    <a:pt x="143" y="611"/>
                    <a:pt x="327" y="611"/>
                  </a:cubicBezTo>
                  <a:lnTo>
                    <a:pt x="1632" y="611"/>
                  </a:lnTo>
                  <a:cubicBezTo>
                    <a:pt x="1817" y="611"/>
                    <a:pt x="1959" y="451"/>
                    <a:pt x="1935" y="268"/>
                  </a:cubicBezTo>
                  <a:cubicBezTo>
                    <a:pt x="1916" y="110"/>
                    <a:pt x="1776" y="0"/>
                    <a:pt x="161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64" name="도형 66"/>
            <p:cNvSpPr/>
            <p:nvPr/>
          </p:nvSpPr>
          <p:spPr>
            <a:xfrm>
              <a:off x="7967345" y="4322445"/>
              <a:ext cx="35560" cy="25400"/>
            </a:xfrm>
            <a:custGeom>
              <a:avLst/>
              <a:gdLst>
                <a:gd name="TX0" fmla="*/ 350 w 1355"/>
                <a:gd name="TY0" fmla="*/ 0 h 941"/>
                <a:gd name="TX1" fmla="*/ 77 w 1355"/>
                <a:gd name="TY1" fmla="*/ 170 h 941"/>
                <a:gd name="TX2" fmla="*/ 213 w 1355"/>
                <a:gd name="TY2" fmla="*/ 579 h 941"/>
                <a:gd name="TX3" fmla="*/ 865 w 1355"/>
                <a:gd name="TY3" fmla="*/ 905 h 941"/>
                <a:gd name="TX4" fmla="*/ 1002 w 1355"/>
                <a:gd name="TY4" fmla="*/ 937 h 941"/>
                <a:gd name="TX5" fmla="*/ 1275 w 1355"/>
                <a:gd name="TY5" fmla="*/ 769 h 941"/>
                <a:gd name="TX6" fmla="*/ 1139 w 1355"/>
                <a:gd name="TY6" fmla="*/ 359 h 941"/>
                <a:gd name="TX7" fmla="*/ 486 w 1355"/>
                <a:gd name="TY7" fmla="*/ 32 h 941"/>
                <a:gd name="TX8" fmla="*/ 350 w 1355"/>
                <a:gd name="TY8" fmla="*/ 0 h 9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55" h="941">
                  <a:moveTo>
                    <a:pt x="350" y="0"/>
                  </a:moveTo>
                  <a:cubicBezTo>
                    <a:pt x="238" y="0"/>
                    <a:pt x="130" y="62"/>
                    <a:pt x="77" y="170"/>
                  </a:cubicBezTo>
                  <a:cubicBezTo>
                    <a:pt x="1" y="320"/>
                    <a:pt x="62" y="503"/>
                    <a:pt x="213" y="579"/>
                  </a:cubicBezTo>
                  <a:lnTo>
                    <a:pt x="865" y="905"/>
                  </a:lnTo>
                  <a:cubicBezTo>
                    <a:pt x="909" y="927"/>
                    <a:pt x="956" y="937"/>
                    <a:pt x="1002" y="937"/>
                  </a:cubicBezTo>
                  <a:cubicBezTo>
                    <a:pt x="1114" y="937"/>
                    <a:pt x="1222" y="875"/>
                    <a:pt x="1275" y="769"/>
                  </a:cubicBezTo>
                  <a:cubicBezTo>
                    <a:pt x="1351" y="617"/>
                    <a:pt x="1290" y="434"/>
                    <a:pt x="1139" y="359"/>
                  </a:cubicBezTo>
                  <a:lnTo>
                    <a:pt x="486" y="32"/>
                  </a:lnTo>
                  <a:cubicBezTo>
                    <a:pt x="443" y="10"/>
                    <a:pt x="396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65" name="도형 67"/>
            <p:cNvSpPr/>
            <p:nvPr/>
          </p:nvSpPr>
          <p:spPr>
            <a:xfrm>
              <a:off x="7967345" y="4460875"/>
              <a:ext cx="35560" cy="25400"/>
            </a:xfrm>
            <a:custGeom>
              <a:avLst/>
              <a:gdLst>
                <a:gd name="TX0" fmla="*/ 1002 w 1355"/>
                <a:gd name="TY0" fmla="*/ 1 h 942"/>
                <a:gd name="TX1" fmla="*/ 865 w 1355"/>
                <a:gd name="TY1" fmla="*/ 33 h 942"/>
                <a:gd name="TX2" fmla="*/ 213 w 1355"/>
                <a:gd name="TY2" fmla="*/ 360 h 942"/>
                <a:gd name="TX3" fmla="*/ 77 w 1355"/>
                <a:gd name="TY3" fmla="*/ 770 h 942"/>
                <a:gd name="TX4" fmla="*/ 350 w 1355"/>
                <a:gd name="TY4" fmla="*/ 938 h 942"/>
                <a:gd name="TX5" fmla="*/ 486 w 1355"/>
                <a:gd name="TY5" fmla="*/ 906 h 942"/>
                <a:gd name="TX6" fmla="*/ 1139 w 1355"/>
                <a:gd name="TY6" fmla="*/ 580 h 942"/>
                <a:gd name="TX7" fmla="*/ 1275 w 1355"/>
                <a:gd name="TY7" fmla="*/ 170 h 942"/>
                <a:gd name="TX8" fmla="*/ 1002 w 1355"/>
                <a:gd name="TY8" fmla="*/ 1 h 9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55" h="942">
                  <a:moveTo>
                    <a:pt x="1002" y="1"/>
                  </a:moveTo>
                  <a:cubicBezTo>
                    <a:pt x="956" y="1"/>
                    <a:pt x="909" y="11"/>
                    <a:pt x="865" y="33"/>
                  </a:cubicBezTo>
                  <a:lnTo>
                    <a:pt x="213" y="360"/>
                  </a:lnTo>
                  <a:cubicBezTo>
                    <a:pt x="62" y="434"/>
                    <a:pt x="1" y="617"/>
                    <a:pt x="77" y="770"/>
                  </a:cubicBezTo>
                  <a:cubicBezTo>
                    <a:pt x="129" y="876"/>
                    <a:pt x="238" y="938"/>
                    <a:pt x="350" y="938"/>
                  </a:cubicBezTo>
                  <a:cubicBezTo>
                    <a:pt x="396" y="938"/>
                    <a:pt x="442" y="928"/>
                    <a:pt x="486" y="906"/>
                  </a:cubicBezTo>
                  <a:lnTo>
                    <a:pt x="1139" y="580"/>
                  </a:lnTo>
                  <a:cubicBezTo>
                    <a:pt x="1290" y="504"/>
                    <a:pt x="1351" y="321"/>
                    <a:pt x="1275" y="170"/>
                  </a:cubicBezTo>
                  <a:cubicBezTo>
                    <a:pt x="1222" y="62"/>
                    <a:pt x="1114" y="1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66" name="도형 68"/>
            <p:cNvSpPr/>
            <p:nvPr/>
          </p:nvSpPr>
          <p:spPr>
            <a:xfrm>
              <a:off x="8326755" y="4395470"/>
              <a:ext cx="50800" cy="17145"/>
            </a:xfrm>
            <a:custGeom>
              <a:avLst/>
              <a:gdLst>
                <a:gd name="TX0" fmla="*/ 339 w 1964"/>
                <a:gd name="TY0" fmla="*/ 0 h 614"/>
                <a:gd name="TX1" fmla="*/ 25 w 1964"/>
                <a:gd name="TY1" fmla="*/ 268 h 614"/>
                <a:gd name="TX2" fmla="*/ 328 w 1964"/>
                <a:gd name="TY2" fmla="*/ 611 h 614"/>
                <a:gd name="TX3" fmla="*/ 1622 w 1964"/>
                <a:gd name="TY3" fmla="*/ 611 h 614"/>
                <a:gd name="TX4" fmla="*/ 1936 w 1964"/>
                <a:gd name="TY4" fmla="*/ 344 h 614"/>
                <a:gd name="TX5" fmla="*/ 1635 w 1964"/>
                <a:gd name="TY5" fmla="*/ 0 h 6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964" h="614">
                  <a:moveTo>
                    <a:pt x="339" y="0"/>
                  </a:moveTo>
                  <a:cubicBezTo>
                    <a:pt x="182" y="0"/>
                    <a:pt x="43" y="112"/>
                    <a:pt x="25" y="268"/>
                  </a:cubicBezTo>
                  <a:cubicBezTo>
                    <a:pt x="1" y="451"/>
                    <a:pt x="143" y="611"/>
                    <a:pt x="328" y="611"/>
                  </a:cubicBezTo>
                  <a:lnTo>
                    <a:pt x="1622" y="611"/>
                  </a:lnTo>
                  <a:cubicBezTo>
                    <a:pt x="1777" y="611"/>
                    <a:pt x="1918" y="499"/>
                    <a:pt x="1936" y="344"/>
                  </a:cubicBezTo>
                  <a:cubicBezTo>
                    <a:pt x="1960" y="162"/>
                    <a:pt x="1818" y="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67" name="도형 69"/>
            <p:cNvSpPr/>
            <p:nvPr/>
          </p:nvSpPr>
          <p:spPr>
            <a:xfrm>
              <a:off x="8310245" y="4460875"/>
              <a:ext cx="35560" cy="25400"/>
            </a:xfrm>
            <a:custGeom>
              <a:avLst/>
              <a:gdLst>
                <a:gd name="TX0" fmla="*/ 350 w 1354"/>
                <a:gd name="TY0" fmla="*/ 1 h 942"/>
                <a:gd name="TX1" fmla="*/ 76 w 1354"/>
                <a:gd name="TY1" fmla="*/ 170 h 942"/>
                <a:gd name="TX2" fmla="*/ 212 w 1354"/>
                <a:gd name="TY2" fmla="*/ 580 h 942"/>
                <a:gd name="TX3" fmla="*/ 865 w 1354"/>
                <a:gd name="TY3" fmla="*/ 906 h 942"/>
                <a:gd name="TX4" fmla="*/ 1002 w 1354"/>
                <a:gd name="TY4" fmla="*/ 938 h 942"/>
                <a:gd name="TX5" fmla="*/ 1275 w 1354"/>
                <a:gd name="TY5" fmla="*/ 770 h 942"/>
                <a:gd name="TX6" fmla="*/ 1139 w 1354"/>
                <a:gd name="TY6" fmla="*/ 360 h 942"/>
                <a:gd name="TX7" fmla="*/ 486 w 1354"/>
                <a:gd name="TY7" fmla="*/ 33 h 942"/>
                <a:gd name="TX8" fmla="*/ 350 w 1354"/>
                <a:gd name="TY8" fmla="*/ 1 h 9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54" h="942">
                  <a:moveTo>
                    <a:pt x="350" y="1"/>
                  </a:moveTo>
                  <a:cubicBezTo>
                    <a:pt x="238" y="1"/>
                    <a:pt x="129" y="62"/>
                    <a:pt x="76" y="170"/>
                  </a:cubicBezTo>
                  <a:cubicBezTo>
                    <a:pt x="0" y="321"/>
                    <a:pt x="62" y="504"/>
                    <a:pt x="212" y="580"/>
                  </a:cubicBezTo>
                  <a:lnTo>
                    <a:pt x="865" y="906"/>
                  </a:lnTo>
                  <a:cubicBezTo>
                    <a:pt x="909" y="928"/>
                    <a:pt x="956" y="938"/>
                    <a:pt x="1002" y="938"/>
                  </a:cubicBezTo>
                  <a:cubicBezTo>
                    <a:pt x="1114" y="938"/>
                    <a:pt x="1222" y="876"/>
                    <a:pt x="1275" y="770"/>
                  </a:cubicBezTo>
                  <a:cubicBezTo>
                    <a:pt x="1351" y="619"/>
                    <a:pt x="1289" y="434"/>
                    <a:pt x="1139" y="360"/>
                  </a:cubicBezTo>
                  <a:lnTo>
                    <a:pt x="486" y="33"/>
                  </a:lnTo>
                  <a:cubicBezTo>
                    <a:pt x="442" y="11"/>
                    <a:pt x="396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68" name="도형 70"/>
            <p:cNvSpPr/>
            <p:nvPr/>
          </p:nvSpPr>
          <p:spPr>
            <a:xfrm>
              <a:off x="8310880" y="4322445"/>
              <a:ext cx="34925" cy="25400"/>
            </a:xfrm>
            <a:custGeom>
              <a:avLst/>
              <a:gdLst>
                <a:gd name="TX0" fmla="*/ 983 w 1334"/>
                <a:gd name="TY0" fmla="*/ 0 h 942"/>
                <a:gd name="TX1" fmla="*/ 846 w 1334"/>
                <a:gd name="TY1" fmla="*/ 33 h 942"/>
                <a:gd name="TX2" fmla="*/ 193 w 1334"/>
                <a:gd name="TY2" fmla="*/ 360 h 942"/>
                <a:gd name="TX3" fmla="*/ 33 w 1334"/>
                <a:gd name="TY3" fmla="*/ 703 h 942"/>
                <a:gd name="TX4" fmla="*/ 329 w 1334"/>
                <a:gd name="TY4" fmla="*/ 938 h 942"/>
                <a:gd name="TX5" fmla="*/ 466 w 1334"/>
                <a:gd name="TY5" fmla="*/ 906 h 942"/>
                <a:gd name="TX6" fmla="*/ 1120 w 1334"/>
                <a:gd name="TY6" fmla="*/ 579 h 942"/>
                <a:gd name="TX7" fmla="*/ 1256 w 1334"/>
                <a:gd name="TY7" fmla="*/ 169 h 942"/>
                <a:gd name="TX8" fmla="*/ 983 w 1334"/>
                <a:gd name="TY8" fmla="*/ 0 h 9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34" h="942">
                  <a:moveTo>
                    <a:pt x="983" y="0"/>
                  </a:moveTo>
                  <a:cubicBezTo>
                    <a:pt x="937" y="0"/>
                    <a:pt x="890" y="11"/>
                    <a:pt x="846" y="33"/>
                  </a:cubicBezTo>
                  <a:lnTo>
                    <a:pt x="193" y="360"/>
                  </a:lnTo>
                  <a:cubicBezTo>
                    <a:pt x="67" y="423"/>
                    <a:pt x="1" y="564"/>
                    <a:pt x="33" y="703"/>
                  </a:cubicBezTo>
                  <a:cubicBezTo>
                    <a:pt x="66" y="841"/>
                    <a:pt x="189" y="938"/>
                    <a:pt x="329" y="938"/>
                  </a:cubicBezTo>
                  <a:cubicBezTo>
                    <a:pt x="376" y="938"/>
                    <a:pt x="423" y="927"/>
                    <a:pt x="466" y="906"/>
                  </a:cubicBezTo>
                  <a:lnTo>
                    <a:pt x="1120" y="579"/>
                  </a:lnTo>
                  <a:cubicBezTo>
                    <a:pt x="1270" y="504"/>
                    <a:pt x="1330" y="320"/>
                    <a:pt x="1256" y="169"/>
                  </a:cubicBezTo>
                  <a:cubicBezTo>
                    <a:pt x="1202" y="62"/>
                    <a:pt x="1094" y="0"/>
                    <a:pt x="9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3092" name="그룹 85"/>
          <p:cNvGrpSpPr/>
          <p:nvPr/>
        </p:nvGrpSpPr>
        <p:grpSpPr>
          <a:xfrm rot="0">
            <a:off x="6127750" y="4258945"/>
            <a:ext cx="521970" cy="521970"/>
            <a:chOff x="6127750" y="4258945"/>
            <a:chExt cx="521970" cy="521970"/>
          </a:xfrm>
        </p:grpSpPr>
        <p:sp>
          <p:nvSpPr>
            <p:cNvPr id="3093" name="도형 72"/>
            <p:cNvSpPr/>
            <p:nvPr/>
          </p:nvSpPr>
          <p:spPr>
            <a:xfrm>
              <a:off x="6127750" y="4258945"/>
              <a:ext cx="213360" cy="213360"/>
            </a:xfrm>
            <a:custGeom>
              <a:avLst/>
              <a:gdLst>
                <a:gd name="TX0" fmla="*/ 4230 w 8451"/>
                <a:gd name="TY0" fmla="*/ 1 h 8449"/>
                <a:gd name="TX1" fmla="*/ 4222 w 8451"/>
                <a:gd name="TY1" fmla="*/ 1 h 8449"/>
                <a:gd name="TX2" fmla="*/ 1 w 8451"/>
                <a:gd name="TY2" fmla="*/ 4222 h 8449"/>
                <a:gd name="TX3" fmla="*/ 4222 w 8451"/>
                <a:gd name="TY3" fmla="*/ 8445 h 8449"/>
                <a:gd name="TX4" fmla="*/ 8444 w 8451"/>
                <a:gd name="TY4" fmla="*/ 4224 h 8449"/>
                <a:gd name="TX5" fmla="*/ 7652 w 8451"/>
                <a:gd name="TY5" fmla="*/ 1761 h 8449"/>
                <a:gd name="TX6" fmla="*/ 7404 w 8451"/>
                <a:gd name="TY6" fmla="*/ 1633 h 8449"/>
                <a:gd name="TX7" fmla="*/ 7226 w 8451"/>
                <a:gd name="TY7" fmla="*/ 1691 h 8449"/>
                <a:gd name="TX8" fmla="*/ 7156 w 8451"/>
                <a:gd name="TY8" fmla="*/ 2117 h 8449"/>
                <a:gd name="TX9" fmla="*/ 7833 w 8451"/>
                <a:gd name="TY9" fmla="*/ 4222 h 8449"/>
                <a:gd name="TX10" fmla="*/ 4222 w 8451"/>
                <a:gd name="TY10" fmla="*/ 7833 h 8449"/>
                <a:gd name="TX11" fmla="*/ 613 w 8451"/>
                <a:gd name="TY11" fmla="*/ 4222 h 8449"/>
                <a:gd name="TX12" fmla="*/ 4222 w 8451"/>
                <a:gd name="TY12" fmla="*/ 611 h 8449"/>
                <a:gd name="TX13" fmla="*/ 4230 w 8451"/>
                <a:gd name="TY13" fmla="*/ 611 h 8449"/>
                <a:gd name="TX14" fmla="*/ 6219 w 8451"/>
                <a:gd name="TY14" fmla="*/ 1213 h 8449"/>
                <a:gd name="TX15" fmla="*/ 6394 w 8451"/>
                <a:gd name="TY15" fmla="*/ 1268 h 8449"/>
                <a:gd name="TX16" fmla="*/ 6650 w 8451"/>
                <a:gd name="TY16" fmla="*/ 1133 h 8449"/>
                <a:gd name="TX17" fmla="*/ 6557 w 8451"/>
                <a:gd name="TY17" fmla="*/ 705 h 8449"/>
                <a:gd name="TX18" fmla="*/ 4230 w 8451"/>
                <a:gd name="TY18" fmla="*/ 1 h 84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51" h="8449">
                  <a:moveTo>
                    <a:pt x="4230" y="1"/>
                  </a:moveTo>
                  <a:cubicBezTo>
                    <a:pt x="4228" y="1"/>
                    <a:pt x="4225" y="1"/>
                    <a:pt x="4222" y="1"/>
                  </a:cubicBezTo>
                  <a:cubicBezTo>
                    <a:pt x="1895" y="1"/>
                    <a:pt x="1" y="1894"/>
                    <a:pt x="1" y="4222"/>
                  </a:cubicBezTo>
                  <a:cubicBezTo>
                    <a:pt x="1" y="6549"/>
                    <a:pt x="1895" y="8445"/>
                    <a:pt x="4222" y="8445"/>
                  </a:cubicBezTo>
                  <a:cubicBezTo>
                    <a:pt x="6551" y="8445"/>
                    <a:pt x="8444" y="6551"/>
                    <a:pt x="8444" y="4224"/>
                  </a:cubicBezTo>
                  <a:cubicBezTo>
                    <a:pt x="8447" y="3340"/>
                    <a:pt x="8169" y="2477"/>
                    <a:pt x="7652" y="1761"/>
                  </a:cubicBezTo>
                  <a:cubicBezTo>
                    <a:pt x="7592" y="1678"/>
                    <a:pt x="7499" y="1633"/>
                    <a:pt x="7404" y="1633"/>
                  </a:cubicBezTo>
                  <a:cubicBezTo>
                    <a:pt x="7342" y="1633"/>
                    <a:pt x="7280" y="1652"/>
                    <a:pt x="7226" y="1691"/>
                  </a:cubicBezTo>
                  <a:cubicBezTo>
                    <a:pt x="7088" y="1790"/>
                    <a:pt x="7058" y="1979"/>
                    <a:pt x="7156" y="2117"/>
                  </a:cubicBezTo>
                  <a:cubicBezTo>
                    <a:pt x="7599" y="2729"/>
                    <a:pt x="7835" y="3466"/>
                    <a:pt x="7833" y="4222"/>
                  </a:cubicBezTo>
                  <a:cubicBezTo>
                    <a:pt x="7833" y="6212"/>
                    <a:pt x="6214" y="7833"/>
                    <a:pt x="4222" y="7833"/>
                  </a:cubicBezTo>
                  <a:cubicBezTo>
                    <a:pt x="2232" y="7833"/>
                    <a:pt x="613" y="6214"/>
                    <a:pt x="613" y="4222"/>
                  </a:cubicBezTo>
                  <a:cubicBezTo>
                    <a:pt x="613" y="2230"/>
                    <a:pt x="2232" y="611"/>
                    <a:pt x="4222" y="611"/>
                  </a:cubicBezTo>
                  <a:cubicBezTo>
                    <a:pt x="4225" y="611"/>
                    <a:pt x="4228" y="611"/>
                    <a:pt x="4230" y="611"/>
                  </a:cubicBezTo>
                  <a:cubicBezTo>
                    <a:pt x="4938" y="611"/>
                    <a:pt x="5630" y="822"/>
                    <a:pt x="6219" y="1213"/>
                  </a:cubicBezTo>
                  <a:cubicBezTo>
                    <a:pt x="6272" y="1250"/>
                    <a:pt x="6334" y="1268"/>
                    <a:pt x="6394" y="1268"/>
                  </a:cubicBezTo>
                  <a:cubicBezTo>
                    <a:pt x="6493" y="1268"/>
                    <a:pt x="6590" y="1221"/>
                    <a:pt x="6650" y="1133"/>
                  </a:cubicBezTo>
                  <a:cubicBezTo>
                    <a:pt x="6744" y="988"/>
                    <a:pt x="6703" y="796"/>
                    <a:pt x="6557" y="705"/>
                  </a:cubicBezTo>
                  <a:cubicBezTo>
                    <a:pt x="5868" y="245"/>
                    <a:pt x="5058" y="1"/>
                    <a:pt x="42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94" name="도형 73"/>
            <p:cNvSpPr/>
            <p:nvPr/>
          </p:nvSpPr>
          <p:spPr>
            <a:xfrm>
              <a:off x="6127750" y="4568825"/>
              <a:ext cx="212725" cy="212725"/>
            </a:xfrm>
            <a:custGeom>
              <a:avLst/>
              <a:gdLst>
                <a:gd name="TX0" fmla="*/ 4222 w 8447"/>
                <a:gd name="TY0" fmla="*/ 612 h 8447"/>
                <a:gd name="TX1" fmla="*/ 7833 w 8447"/>
                <a:gd name="TY1" fmla="*/ 4223 h 8447"/>
                <a:gd name="TX2" fmla="*/ 4222 w 8447"/>
                <a:gd name="TY2" fmla="*/ 7833 h 8447"/>
                <a:gd name="TX3" fmla="*/ 613 w 8447"/>
                <a:gd name="TY3" fmla="*/ 4223 h 8447"/>
                <a:gd name="TX4" fmla="*/ 4222 w 8447"/>
                <a:gd name="TY4" fmla="*/ 612 h 8447"/>
                <a:gd name="TX6" fmla="*/ 4222 w 8447"/>
                <a:gd name="TY6" fmla="*/ 0 h 8447"/>
                <a:gd name="TX7" fmla="*/ 1 w 8447"/>
                <a:gd name="TY7" fmla="*/ 4222 h 8447"/>
                <a:gd name="TX8" fmla="*/ 4222 w 8447"/>
                <a:gd name="TY8" fmla="*/ 8443 h 8447"/>
                <a:gd name="TX9" fmla="*/ 8444 w 8447"/>
                <a:gd name="TY9" fmla="*/ 4222 h 8447"/>
                <a:gd name="TX10" fmla="*/ 4222 w 8447"/>
                <a:gd name="TY10" fmla="*/ 0 h 844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447" h="8447">
                  <a:moveTo>
                    <a:pt x="4222" y="612"/>
                  </a:moveTo>
                  <a:cubicBezTo>
                    <a:pt x="6214" y="612"/>
                    <a:pt x="7833" y="2231"/>
                    <a:pt x="7833" y="4223"/>
                  </a:cubicBezTo>
                  <a:cubicBezTo>
                    <a:pt x="7833" y="6213"/>
                    <a:pt x="6214" y="7833"/>
                    <a:pt x="4222" y="7833"/>
                  </a:cubicBezTo>
                  <a:cubicBezTo>
                    <a:pt x="2232" y="7833"/>
                    <a:pt x="613" y="6213"/>
                    <a:pt x="613" y="4223"/>
                  </a:cubicBezTo>
                  <a:cubicBezTo>
                    <a:pt x="613" y="2231"/>
                    <a:pt x="2232" y="612"/>
                    <a:pt x="4222" y="612"/>
                  </a:cubicBezTo>
                  <a:close/>
                  <a:moveTo>
                    <a:pt x="4222" y="0"/>
                  </a:moveTo>
                  <a:cubicBezTo>
                    <a:pt x="1895" y="0"/>
                    <a:pt x="1" y="1893"/>
                    <a:pt x="1" y="4222"/>
                  </a:cubicBezTo>
                  <a:cubicBezTo>
                    <a:pt x="1" y="6549"/>
                    <a:pt x="1895" y="8443"/>
                    <a:pt x="4222" y="8443"/>
                  </a:cubicBezTo>
                  <a:cubicBezTo>
                    <a:pt x="6551" y="8443"/>
                    <a:pt x="8444" y="6549"/>
                    <a:pt x="8444" y="4222"/>
                  </a:cubicBezTo>
                  <a:cubicBezTo>
                    <a:pt x="8444" y="1893"/>
                    <a:pt x="6551" y="0"/>
                    <a:pt x="42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95" name="도형 74"/>
            <p:cNvSpPr/>
            <p:nvPr/>
          </p:nvSpPr>
          <p:spPr>
            <a:xfrm>
              <a:off x="6437630" y="4568825"/>
              <a:ext cx="212725" cy="212725"/>
            </a:xfrm>
            <a:custGeom>
              <a:avLst/>
              <a:gdLst>
                <a:gd name="TX0" fmla="*/ 4222 w 8447"/>
                <a:gd name="TY0" fmla="*/ 612 h 8447"/>
                <a:gd name="TX1" fmla="*/ 7833 w 8447"/>
                <a:gd name="TY1" fmla="*/ 4223 h 8447"/>
                <a:gd name="TX2" fmla="*/ 4222 w 8447"/>
                <a:gd name="TY2" fmla="*/ 7833 h 8447"/>
                <a:gd name="TX3" fmla="*/ 611 w 8447"/>
                <a:gd name="TY3" fmla="*/ 4223 h 8447"/>
                <a:gd name="TX4" fmla="*/ 4222 w 8447"/>
                <a:gd name="TY4" fmla="*/ 612 h 8447"/>
                <a:gd name="TX6" fmla="*/ 4222 w 8447"/>
                <a:gd name="TY6" fmla="*/ 0 h 8447"/>
                <a:gd name="TX7" fmla="*/ 0 w 8447"/>
                <a:gd name="TY7" fmla="*/ 4222 h 8447"/>
                <a:gd name="TX8" fmla="*/ 4222 w 8447"/>
                <a:gd name="TY8" fmla="*/ 8443 h 8447"/>
                <a:gd name="TX9" fmla="*/ 8443 w 8447"/>
                <a:gd name="TY9" fmla="*/ 4222 h 8447"/>
                <a:gd name="TX10" fmla="*/ 4222 w 8447"/>
                <a:gd name="TY10" fmla="*/ 0 h 844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447" h="8447">
                  <a:moveTo>
                    <a:pt x="4222" y="612"/>
                  </a:moveTo>
                  <a:cubicBezTo>
                    <a:pt x="6214" y="612"/>
                    <a:pt x="7833" y="2231"/>
                    <a:pt x="7833" y="4223"/>
                  </a:cubicBezTo>
                  <a:cubicBezTo>
                    <a:pt x="7833" y="6213"/>
                    <a:pt x="6212" y="7833"/>
                    <a:pt x="4222" y="7833"/>
                  </a:cubicBezTo>
                  <a:cubicBezTo>
                    <a:pt x="2230" y="7833"/>
                    <a:pt x="611" y="6213"/>
                    <a:pt x="611" y="4223"/>
                  </a:cubicBezTo>
                  <a:cubicBezTo>
                    <a:pt x="611" y="2231"/>
                    <a:pt x="2230" y="612"/>
                    <a:pt x="4222" y="612"/>
                  </a:cubicBezTo>
                  <a:close/>
                  <a:moveTo>
                    <a:pt x="4222" y="0"/>
                  </a:moveTo>
                  <a:cubicBezTo>
                    <a:pt x="1893" y="0"/>
                    <a:pt x="0" y="1893"/>
                    <a:pt x="0" y="4222"/>
                  </a:cubicBezTo>
                  <a:cubicBezTo>
                    <a:pt x="0" y="6549"/>
                    <a:pt x="1893" y="8443"/>
                    <a:pt x="4222" y="8443"/>
                  </a:cubicBezTo>
                  <a:cubicBezTo>
                    <a:pt x="6549" y="8443"/>
                    <a:pt x="8443" y="6549"/>
                    <a:pt x="8443" y="4222"/>
                  </a:cubicBezTo>
                  <a:cubicBezTo>
                    <a:pt x="8443" y="1893"/>
                    <a:pt x="6549" y="0"/>
                    <a:pt x="42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96" name="도형 75"/>
            <p:cNvSpPr/>
            <p:nvPr/>
          </p:nvSpPr>
          <p:spPr>
            <a:xfrm>
              <a:off x="6355715" y="4413885"/>
              <a:ext cx="68580" cy="66040"/>
            </a:xfrm>
            <a:custGeom>
              <a:avLst/>
              <a:gdLst>
                <a:gd name="TX0" fmla="*/ 1286 w 2674"/>
                <a:gd name="TY0" fmla="*/ 612 h 2573"/>
                <a:gd name="TX1" fmla="*/ 1908 w 2674"/>
                <a:gd name="TY1" fmla="*/ 1028 h 2573"/>
                <a:gd name="TX2" fmla="*/ 1762 w 2674"/>
                <a:gd name="TY2" fmla="*/ 1762 h 2573"/>
                <a:gd name="TX3" fmla="*/ 1286 w 2674"/>
                <a:gd name="TY3" fmla="*/ 1959 h 2573"/>
                <a:gd name="TX4" fmla="*/ 1027 w 2674"/>
                <a:gd name="TY4" fmla="*/ 1908 h 2573"/>
                <a:gd name="TX5" fmla="*/ 613 w 2674"/>
                <a:gd name="TY5" fmla="*/ 1286 h 2573"/>
                <a:gd name="TX6" fmla="*/ 1286 w 2674"/>
                <a:gd name="TY6" fmla="*/ 612 h 2573"/>
                <a:gd name="TX8" fmla="*/ 1285 w 2674"/>
                <a:gd name="TY8" fmla="*/ 1 h 2573"/>
                <a:gd name="TX9" fmla="*/ 794 w 2674"/>
                <a:gd name="TY9" fmla="*/ 99 h 2573"/>
                <a:gd name="TX10" fmla="*/ 1 w 2674"/>
                <a:gd name="TY10" fmla="*/ 1286 h 2573"/>
                <a:gd name="TX11" fmla="*/ 1286 w 2674"/>
                <a:gd name="TY11" fmla="*/ 2570 h 2573"/>
                <a:gd name="TX12" fmla="*/ 2472 w 2674"/>
                <a:gd name="TY12" fmla="*/ 1776 h 2573"/>
                <a:gd name="TX13" fmla="*/ 2193 w 2674"/>
                <a:gd name="TY13" fmla="*/ 377 h 2573"/>
                <a:gd name="TX14" fmla="*/ 1285 w 2674"/>
                <a:gd name="TY14" fmla="*/ 1 h 257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674" h="2573">
                  <a:moveTo>
                    <a:pt x="1286" y="612"/>
                  </a:moveTo>
                  <a:cubicBezTo>
                    <a:pt x="1558" y="612"/>
                    <a:pt x="1803" y="776"/>
                    <a:pt x="1908" y="1028"/>
                  </a:cubicBezTo>
                  <a:cubicBezTo>
                    <a:pt x="2012" y="1279"/>
                    <a:pt x="1955" y="1569"/>
                    <a:pt x="1762" y="1762"/>
                  </a:cubicBezTo>
                  <a:cubicBezTo>
                    <a:pt x="1634" y="1891"/>
                    <a:pt x="1461" y="1959"/>
                    <a:pt x="1286" y="1959"/>
                  </a:cubicBezTo>
                  <a:cubicBezTo>
                    <a:pt x="1199" y="1959"/>
                    <a:pt x="1111" y="1942"/>
                    <a:pt x="1027" y="1908"/>
                  </a:cubicBezTo>
                  <a:cubicBezTo>
                    <a:pt x="776" y="1804"/>
                    <a:pt x="613" y="1558"/>
                    <a:pt x="613" y="1286"/>
                  </a:cubicBezTo>
                  <a:cubicBezTo>
                    <a:pt x="613" y="913"/>
                    <a:pt x="914" y="612"/>
                    <a:pt x="1286" y="612"/>
                  </a:cubicBezTo>
                  <a:close/>
                  <a:moveTo>
                    <a:pt x="1285" y="1"/>
                  </a:moveTo>
                  <a:cubicBezTo>
                    <a:pt x="1119" y="1"/>
                    <a:pt x="953" y="33"/>
                    <a:pt x="794" y="99"/>
                  </a:cubicBezTo>
                  <a:cubicBezTo>
                    <a:pt x="315" y="298"/>
                    <a:pt x="1" y="766"/>
                    <a:pt x="1" y="1286"/>
                  </a:cubicBezTo>
                  <a:cubicBezTo>
                    <a:pt x="2" y="1995"/>
                    <a:pt x="577" y="2570"/>
                    <a:pt x="1286" y="2570"/>
                  </a:cubicBezTo>
                  <a:cubicBezTo>
                    <a:pt x="1804" y="2570"/>
                    <a:pt x="2272" y="2257"/>
                    <a:pt x="2472" y="1776"/>
                  </a:cubicBezTo>
                  <a:cubicBezTo>
                    <a:pt x="2671" y="1297"/>
                    <a:pt x="2561" y="745"/>
                    <a:pt x="2193" y="377"/>
                  </a:cubicBezTo>
                  <a:cubicBezTo>
                    <a:pt x="1947" y="131"/>
                    <a:pt x="1619" y="1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97" name="도형 76"/>
            <p:cNvSpPr/>
            <p:nvPr/>
          </p:nvSpPr>
          <p:spPr>
            <a:xfrm>
              <a:off x="6315075" y="4487545"/>
              <a:ext cx="148590" cy="90805"/>
            </a:xfrm>
            <a:custGeom>
              <a:avLst/>
              <a:gdLst>
                <a:gd name="TX0" fmla="*/ 320 w 5866"/>
                <a:gd name="TY0" fmla="*/ 0 h 3553"/>
                <a:gd name="TX1" fmla="*/ 1 w 5866"/>
                <a:gd name="TY1" fmla="*/ 321 h 3553"/>
                <a:gd name="TX2" fmla="*/ 1 w 5866"/>
                <a:gd name="TY2" fmla="*/ 3365 h 3553"/>
                <a:gd name="TX3" fmla="*/ 17 w 5866"/>
                <a:gd name="TY3" fmla="*/ 3409 h 3553"/>
                <a:gd name="TX4" fmla="*/ 306 w 5866"/>
                <a:gd name="TY4" fmla="*/ 3549 h 3553"/>
                <a:gd name="TX5" fmla="*/ 611 w 5866"/>
                <a:gd name="TY5" fmla="*/ 3244 h 3553"/>
                <a:gd name="TX6" fmla="*/ 611 w 5866"/>
                <a:gd name="TY6" fmla="*/ 810 h 3553"/>
                <a:gd name="TX7" fmla="*/ 810 w 5866"/>
                <a:gd name="TY7" fmla="*/ 611 h 3553"/>
                <a:gd name="TX8" fmla="*/ 5053 w 5866"/>
                <a:gd name="TY8" fmla="*/ 611 h 3553"/>
                <a:gd name="TX9" fmla="*/ 5252 w 5866"/>
                <a:gd name="TY9" fmla="*/ 810 h 3553"/>
                <a:gd name="TX10" fmla="*/ 5252 w 5866"/>
                <a:gd name="TY10" fmla="*/ 3365 h 3553"/>
                <a:gd name="TX11" fmla="*/ 5268 w 5866"/>
                <a:gd name="TY11" fmla="*/ 3409 h 3553"/>
                <a:gd name="TX12" fmla="*/ 5557 w 5866"/>
                <a:gd name="TY12" fmla="*/ 3549 h 3553"/>
                <a:gd name="TX13" fmla="*/ 5863 w 5866"/>
                <a:gd name="TY13" fmla="*/ 3244 h 3553"/>
                <a:gd name="TX14" fmla="*/ 5863 w 5866"/>
                <a:gd name="TY14" fmla="*/ 321 h 3553"/>
                <a:gd name="TX15" fmla="*/ 5542 w 5866"/>
                <a:gd name="TY15" fmla="*/ 0 h 355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5866" h="3553">
                  <a:moveTo>
                    <a:pt x="320" y="0"/>
                  </a:moveTo>
                  <a:cubicBezTo>
                    <a:pt x="143" y="0"/>
                    <a:pt x="1" y="144"/>
                    <a:pt x="1" y="321"/>
                  </a:cubicBezTo>
                  <a:lnTo>
                    <a:pt x="1" y="3365"/>
                  </a:lnTo>
                  <a:cubicBezTo>
                    <a:pt x="1" y="3381"/>
                    <a:pt x="6" y="3396"/>
                    <a:pt x="17" y="3409"/>
                  </a:cubicBezTo>
                  <a:cubicBezTo>
                    <a:pt x="111" y="3508"/>
                    <a:pt x="213" y="3549"/>
                    <a:pt x="306" y="3549"/>
                  </a:cubicBezTo>
                  <a:cubicBezTo>
                    <a:pt x="475" y="3549"/>
                    <a:pt x="611" y="3412"/>
                    <a:pt x="611" y="3244"/>
                  </a:cubicBezTo>
                  <a:lnTo>
                    <a:pt x="611" y="810"/>
                  </a:lnTo>
                  <a:cubicBezTo>
                    <a:pt x="611" y="700"/>
                    <a:pt x="700" y="611"/>
                    <a:pt x="810" y="611"/>
                  </a:cubicBezTo>
                  <a:lnTo>
                    <a:pt x="5053" y="611"/>
                  </a:lnTo>
                  <a:cubicBezTo>
                    <a:pt x="5163" y="611"/>
                    <a:pt x="5252" y="700"/>
                    <a:pt x="5252" y="810"/>
                  </a:cubicBezTo>
                  <a:lnTo>
                    <a:pt x="5252" y="3365"/>
                  </a:lnTo>
                  <a:cubicBezTo>
                    <a:pt x="5252" y="3381"/>
                    <a:pt x="5257" y="3396"/>
                    <a:pt x="5268" y="3409"/>
                  </a:cubicBezTo>
                  <a:cubicBezTo>
                    <a:pt x="5363" y="3508"/>
                    <a:pt x="5465" y="3549"/>
                    <a:pt x="5557" y="3549"/>
                  </a:cubicBezTo>
                  <a:cubicBezTo>
                    <a:pt x="5726" y="3549"/>
                    <a:pt x="5863" y="3412"/>
                    <a:pt x="5863" y="3244"/>
                  </a:cubicBezTo>
                  <a:lnTo>
                    <a:pt x="5863" y="321"/>
                  </a:lnTo>
                  <a:cubicBezTo>
                    <a:pt x="5863" y="144"/>
                    <a:pt x="5719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98" name="도형 77"/>
            <p:cNvSpPr/>
            <p:nvPr/>
          </p:nvSpPr>
          <p:spPr>
            <a:xfrm>
              <a:off x="6347460" y="4528185"/>
              <a:ext cx="17145" cy="66040"/>
            </a:xfrm>
            <a:custGeom>
              <a:avLst/>
              <a:gdLst>
                <a:gd name="TX0" fmla="*/ 307 w 616"/>
                <a:gd name="TY0" fmla="*/ 1 h 2573"/>
                <a:gd name="TX1" fmla="*/ 1 w 616"/>
                <a:gd name="TY1" fmla="*/ 307 h 2573"/>
                <a:gd name="TX2" fmla="*/ 1 w 616"/>
                <a:gd name="TY2" fmla="*/ 2253 h 2573"/>
                <a:gd name="TX3" fmla="*/ 268 w 616"/>
                <a:gd name="TY3" fmla="*/ 2567 h 2573"/>
                <a:gd name="TX4" fmla="*/ 306 w 616"/>
                <a:gd name="TY4" fmla="*/ 2570 h 2573"/>
                <a:gd name="TX5" fmla="*/ 613 w 616"/>
                <a:gd name="TY5" fmla="*/ 2265 h 2573"/>
                <a:gd name="TX6" fmla="*/ 613 w 616"/>
                <a:gd name="TY6" fmla="*/ 305 h 2573"/>
                <a:gd name="TX7" fmla="*/ 307 w 616"/>
                <a:gd name="TY7" fmla="*/ 1 h 257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16" h="2573">
                  <a:moveTo>
                    <a:pt x="307" y="1"/>
                  </a:moveTo>
                  <a:cubicBezTo>
                    <a:pt x="138" y="1"/>
                    <a:pt x="1" y="138"/>
                    <a:pt x="1" y="307"/>
                  </a:cubicBezTo>
                  <a:lnTo>
                    <a:pt x="1" y="2253"/>
                  </a:lnTo>
                  <a:cubicBezTo>
                    <a:pt x="1" y="2409"/>
                    <a:pt x="112" y="2550"/>
                    <a:pt x="268" y="2567"/>
                  </a:cubicBezTo>
                  <a:cubicBezTo>
                    <a:pt x="281" y="2569"/>
                    <a:pt x="294" y="2570"/>
                    <a:pt x="306" y="2570"/>
                  </a:cubicBezTo>
                  <a:cubicBezTo>
                    <a:pt x="473" y="2570"/>
                    <a:pt x="613" y="2435"/>
                    <a:pt x="613" y="2265"/>
                  </a:cubicBezTo>
                  <a:lnTo>
                    <a:pt x="613" y="305"/>
                  </a:lnTo>
                  <a:cubicBezTo>
                    <a:pt x="611" y="137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99" name="도형 78"/>
            <p:cNvSpPr/>
            <p:nvPr/>
          </p:nvSpPr>
          <p:spPr>
            <a:xfrm>
              <a:off x="6413500" y="4528185"/>
              <a:ext cx="17145" cy="66040"/>
            </a:xfrm>
            <a:custGeom>
              <a:avLst/>
              <a:gdLst>
                <a:gd name="TX0" fmla="*/ 307 w 616"/>
                <a:gd name="TY0" fmla="*/ 1 h 2574"/>
                <a:gd name="TX1" fmla="*/ 1 w 616"/>
                <a:gd name="TY1" fmla="*/ 307 h 2574"/>
                <a:gd name="TX2" fmla="*/ 1 w 616"/>
                <a:gd name="TY2" fmla="*/ 2253 h 2574"/>
                <a:gd name="TX3" fmla="*/ 268 w 616"/>
                <a:gd name="TY3" fmla="*/ 2567 h 2574"/>
                <a:gd name="TX4" fmla="*/ 308 w 616"/>
                <a:gd name="TY4" fmla="*/ 2570 h 2574"/>
                <a:gd name="TX5" fmla="*/ 613 w 616"/>
                <a:gd name="TY5" fmla="*/ 2265 h 2574"/>
                <a:gd name="TX6" fmla="*/ 613 w 616"/>
                <a:gd name="TY6" fmla="*/ 305 h 2574"/>
                <a:gd name="TX7" fmla="*/ 307 w 616"/>
                <a:gd name="TY7" fmla="*/ 1 h 257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16" h="2574">
                  <a:moveTo>
                    <a:pt x="307" y="1"/>
                  </a:moveTo>
                  <a:cubicBezTo>
                    <a:pt x="138" y="1"/>
                    <a:pt x="1" y="138"/>
                    <a:pt x="1" y="307"/>
                  </a:cubicBezTo>
                  <a:lnTo>
                    <a:pt x="1" y="2253"/>
                  </a:lnTo>
                  <a:cubicBezTo>
                    <a:pt x="1" y="2409"/>
                    <a:pt x="114" y="2550"/>
                    <a:pt x="268" y="2567"/>
                  </a:cubicBezTo>
                  <a:cubicBezTo>
                    <a:pt x="281" y="2569"/>
                    <a:pt x="295" y="2570"/>
                    <a:pt x="308" y="2570"/>
                  </a:cubicBezTo>
                  <a:cubicBezTo>
                    <a:pt x="474" y="2570"/>
                    <a:pt x="613" y="2434"/>
                    <a:pt x="613" y="2265"/>
                  </a:cubicBezTo>
                  <a:lnTo>
                    <a:pt x="613" y="305"/>
                  </a:lnTo>
                  <a:cubicBezTo>
                    <a:pt x="613" y="137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00" name="도형 79"/>
            <p:cNvSpPr/>
            <p:nvPr/>
          </p:nvSpPr>
          <p:spPr>
            <a:xfrm>
              <a:off x="6184265" y="4307205"/>
              <a:ext cx="98425" cy="106680"/>
            </a:xfrm>
            <a:custGeom>
              <a:avLst/>
              <a:gdLst>
                <a:gd name="TX0" fmla="*/ 1936 w 3873"/>
                <a:gd name="TY0" fmla="*/ 697 h 4205"/>
                <a:gd name="TX1" fmla="*/ 3259 w 3873"/>
                <a:gd name="TY1" fmla="*/ 1758 h 4205"/>
                <a:gd name="TX2" fmla="*/ 3259 w 3873"/>
                <a:gd name="TY2" fmla="*/ 3591 h 4205"/>
                <a:gd name="TX3" fmla="*/ 613 w 3873"/>
                <a:gd name="TY3" fmla="*/ 3591 h 4205"/>
                <a:gd name="TX4" fmla="*/ 613 w 3873"/>
                <a:gd name="TY4" fmla="*/ 1758 h 4205"/>
                <a:gd name="TX5" fmla="*/ 1936 w 3873"/>
                <a:gd name="TY5" fmla="*/ 697 h 4205"/>
                <a:gd name="TX7" fmla="*/ 1936 w 3873"/>
                <a:gd name="TY7" fmla="*/ 0 h 4205"/>
                <a:gd name="TX8" fmla="*/ 1745 w 3873"/>
                <a:gd name="TY8" fmla="*/ 67 h 4205"/>
                <a:gd name="TX9" fmla="*/ 116 w 3873"/>
                <a:gd name="TY9" fmla="*/ 1372 h 4205"/>
                <a:gd name="TX10" fmla="*/ 3 w 3873"/>
                <a:gd name="TY10" fmla="*/ 1610 h 4205"/>
                <a:gd name="TX11" fmla="*/ 3 w 3873"/>
                <a:gd name="TY11" fmla="*/ 3895 h 4205"/>
                <a:gd name="TX12" fmla="*/ 307 w 3873"/>
                <a:gd name="TY12" fmla="*/ 4201 h 4205"/>
                <a:gd name="TX13" fmla="*/ 3564 w 3873"/>
                <a:gd name="TY13" fmla="*/ 4201 h 4205"/>
                <a:gd name="TX14" fmla="*/ 3870 w 3873"/>
                <a:gd name="TY14" fmla="*/ 3895 h 4205"/>
                <a:gd name="TX15" fmla="*/ 3870 w 3873"/>
                <a:gd name="TY15" fmla="*/ 1610 h 4205"/>
                <a:gd name="TX16" fmla="*/ 3755 w 3873"/>
                <a:gd name="TY16" fmla="*/ 1372 h 4205"/>
                <a:gd name="TX17" fmla="*/ 2126 w 3873"/>
                <a:gd name="TY17" fmla="*/ 67 h 4205"/>
                <a:gd name="TX18" fmla="*/ 1936 w 3873"/>
                <a:gd name="TY18" fmla="*/ 0 h 420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873" h="4205">
                  <a:moveTo>
                    <a:pt x="1936" y="697"/>
                  </a:moveTo>
                  <a:lnTo>
                    <a:pt x="3259" y="1758"/>
                  </a:lnTo>
                  <a:lnTo>
                    <a:pt x="3259" y="3591"/>
                  </a:lnTo>
                  <a:lnTo>
                    <a:pt x="613" y="3591"/>
                  </a:lnTo>
                  <a:lnTo>
                    <a:pt x="613" y="1758"/>
                  </a:lnTo>
                  <a:lnTo>
                    <a:pt x="1936" y="697"/>
                  </a:lnTo>
                  <a:close/>
                  <a:moveTo>
                    <a:pt x="1936" y="0"/>
                  </a:moveTo>
                  <a:cubicBezTo>
                    <a:pt x="1868" y="0"/>
                    <a:pt x="1801" y="23"/>
                    <a:pt x="1745" y="67"/>
                  </a:cubicBezTo>
                  <a:lnTo>
                    <a:pt x="116" y="1372"/>
                  </a:lnTo>
                  <a:cubicBezTo>
                    <a:pt x="43" y="1431"/>
                    <a:pt x="3" y="1518"/>
                    <a:pt x="3" y="1610"/>
                  </a:cubicBezTo>
                  <a:lnTo>
                    <a:pt x="3" y="3895"/>
                  </a:lnTo>
                  <a:cubicBezTo>
                    <a:pt x="1" y="4064"/>
                    <a:pt x="139" y="4201"/>
                    <a:pt x="307" y="4201"/>
                  </a:cubicBezTo>
                  <a:lnTo>
                    <a:pt x="3564" y="4201"/>
                  </a:lnTo>
                  <a:cubicBezTo>
                    <a:pt x="3734" y="4201"/>
                    <a:pt x="3870" y="4064"/>
                    <a:pt x="3870" y="3895"/>
                  </a:cubicBezTo>
                  <a:lnTo>
                    <a:pt x="3870" y="1610"/>
                  </a:lnTo>
                  <a:cubicBezTo>
                    <a:pt x="3870" y="1518"/>
                    <a:pt x="3827" y="1431"/>
                    <a:pt x="3755" y="1372"/>
                  </a:cubicBezTo>
                  <a:lnTo>
                    <a:pt x="2126" y="67"/>
                  </a:lnTo>
                  <a:cubicBezTo>
                    <a:pt x="2071" y="23"/>
                    <a:pt x="2003" y="0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01" name="도형 80"/>
            <p:cNvSpPr/>
            <p:nvPr/>
          </p:nvSpPr>
          <p:spPr>
            <a:xfrm>
              <a:off x="6225540" y="4356735"/>
              <a:ext cx="17145" cy="25400"/>
            </a:xfrm>
            <a:custGeom>
              <a:avLst/>
              <a:gdLst>
                <a:gd name="TX0" fmla="*/ 304 w 616"/>
                <a:gd name="TY0" fmla="*/ 0 h 942"/>
                <a:gd name="TX1" fmla="*/ 0 w 616"/>
                <a:gd name="TY1" fmla="*/ 306 h 942"/>
                <a:gd name="TX2" fmla="*/ 0 w 616"/>
                <a:gd name="TY2" fmla="*/ 622 h 942"/>
                <a:gd name="TX3" fmla="*/ 267 w 616"/>
                <a:gd name="TY3" fmla="*/ 936 h 942"/>
                <a:gd name="TX4" fmla="*/ 306 w 616"/>
                <a:gd name="TY4" fmla="*/ 938 h 942"/>
                <a:gd name="TX5" fmla="*/ 612 w 616"/>
                <a:gd name="TY5" fmla="*/ 631 h 942"/>
                <a:gd name="TX6" fmla="*/ 612 w 616"/>
                <a:gd name="TY6" fmla="*/ 317 h 942"/>
                <a:gd name="TX7" fmla="*/ 345 w 616"/>
                <a:gd name="TY7" fmla="*/ 3 h 942"/>
                <a:gd name="TX8" fmla="*/ 304 w 616"/>
                <a:gd name="TY8" fmla="*/ 0 h 9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16" h="942">
                  <a:moveTo>
                    <a:pt x="304" y="0"/>
                  </a:moveTo>
                  <a:cubicBezTo>
                    <a:pt x="139" y="0"/>
                    <a:pt x="0" y="135"/>
                    <a:pt x="0" y="306"/>
                  </a:cubicBezTo>
                  <a:lnTo>
                    <a:pt x="0" y="622"/>
                  </a:lnTo>
                  <a:cubicBezTo>
                    <a:pt x="0" y="777"/>
                    <a:pt x="112" y="916"/>
                    <a:pt x="267" y="936"/>
                  </a:cubicBezTo>
                  <a:cubicBezTo>
                    <a:pt x="280" y="937"/>
                    <a:pt x="293" y="938"/>
                    <a:pt x="306" y="938"/>
                  </a:cubicBezTo>
                  <a:cubicBezTo>
                    <a:pt x="472" y="938"/>
                    <a:pt x="612" y="803"/>
                    <a:pt x="612" y="631"/>
                  </a:cubicBezTo>
                  <a:lnTo>
                    <a:pt x="612" y="317"/>
                  </a:lnTo>
                  <a:cubicBezTo>
                    <a:pt x="612" y="160"/>
                    <a:pt x="499" y="21"/>
                    <a:pt x="345" y="3"/>
                  </a:cubicBezTo>
                  <a:cubicBezTo>
                    <a:pt x="331" y="1"/>
                    <a:pt x="318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02" name="도형 81"/>
            <p:cNvSpPr/>
            <p:nvPr/>
          </p:nvSpPr>
          <p:spPr>
            <a:xfrm>
              <a:off x="6437630" y="4258945"/>
              <a:ext cx="212725" cy="212725"/>
            </a:xfrm>
            <a:custGeom>
              <a:avLst/>
              <a:gdLst>
                <a:gd name="TX0" fmla="*/ 4222 w 8447"/>
                <a:gd name="TY0" fmla="*/ 609 h 8447"/>
                <a:gd name="TX1" fmla="*/ 7833 w 8447"/>
                <a:gd name="TY1" fmla="*/ 4220 h 8447"/>
                <a:gd name="TX2" fmla="*/ 4222 w 8447"/>
                <a:gd name="TY2" fmla="*/ 7831 h 8447"/>
                <a:gd name="TX3" fmla="*/ 611 w 8447"/>
                <a:gd name="TY3" fmla="*/ 4220 h 8447"/>
                <a:gd name="TX4" fmla="*/ 4222 w 8447"/>
                <a:gd name="TY4" fmla="*/ 611 h 8447"/>
                <a:gd name="TX5" fmla="*/ 4222 w 8447"/>
                <a:gd name="TY5" fmla="*/ 609 h 8447"/>
                <a:gd name="TX7" fmla="*/ 4222 w 8447"/>
                <a:gd name="TY7" fmla="*/ 0 h 8447"/>
                <a:gd name="TX8" fmla="*/ 0 w 8447"/>
                <a:gd name="TY8" fmla="*/ 4222 h 8447"/>
                <a:gd name="TX9" fmla="*/ 4222 w 8447"/>
                <a:gd name="TY9" fmla="*/ 8443 h 8447"/>
                <a:gd name="TX10" fmla="*/ 8443 w 8447"/>
                <a:gd name="TY10" fmla="*/ 4222 h 8447"/>
                <a:gd name="TX11" fmla="*/ 4222 w 8447"/>
                <a:gd name="TY11" fmla="*/ 0 h 844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8447" h="8447">
                  <a:moveTo>
                    <a:pt x="4222" y="609"/>
                  </a:moveTo>
                  <a:cubicBezTo>
                    <a:pt x="6212" y="609"/>
                    <a:pt x="7833" y="2228"/>
                    <a:pt x="7833" y="4220"/>
                  </a:cubicBezTo>
                  <a:cubicBezTo>
                    <a:pt x="7833" y="6212"/>
                    <a:pt x="6214" y="7831"/>
                    <a:pt x="4222" y="7831"/>
                  </a:cubicBezTo>
                  <a:cubicBezTo>
                    <a:pt x="2230" y="7831"/>
                    <a:pt x="611" y="6212"/>
                    <a:pt x="611" y="4220"/>
                  </a:cubicBezTo>
                  <a:cubicBezTo>
                    <a:pt x="611" y="2228"/>
                    <a:pt x="2230" y="611"/>
                    <a:pt x="4222" y="611"/>
                  </a:cubicBezTo>
                  <a:lnTo>
                    <a:pt x="4222" y="609"/>
                  </a:lnTo>
                  <a:close/>
                  <a:moveTo>
                    <a:pt x="4222" y="0"/>
                  </a:moveTo>
                  <a:cubicBezTo>
                    <a:pt x="1893" y="0"/>
                    <a:pt x="0" y="1895"/>
                    <a:pt x="0" y="4222"/>
                  </a:cubicBezTo>
                  <a:cubicBezTo>
                    <a:pt x="0" y="6550"/>
                    <a:pt x="1893" y="8443"/>
                    <a:pt x="4222" y="8443"/>
                  </a:cubicBezTo>
                  <a:cubicBezTo>
                    <a:pt x="6549" y="8443"/>
                    <a:pt x="8443" y="6549"/>
                    <a:pt x="8443" y="4222"/>
                  </a:cubicBezTo>
                  <a:cubicBezTo>
                    <a:pt x="8443" y="1893"/>
                    <a:pt x="6549" y="0"/>
                    <a:pt x="42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03" name="도형 82"/>
            <p:cNvSpPr/>
            <p:nvPr/>
          </p:nvSpPr>
          <p:spPr>
            <a:xfrm>
              <a:off x="6511290" y="4299585"/>
              <a:ext cx="68580" cy="131445"/>
            </a:xfrm>
            <a:custGeom>
              <a:avLst/>
              <a:gdLst>
                <a:gd name="TX0" fmla="*/ 977 w 2658"/>
                <a:gd name="TY0" fmla="*/ 1178 h 5185"/>
                <a:gd name="TX1" fmla="*/ 977 w 2658"/>
                <a:gd name="TY1" fmla="*/ 1939 h 5185"/>
                <a:gd name="TX2" fmla="*/ 854 w 2658"/>
                <a:gd name="TY2" fmla="*/ 1854 h 5185"/>
                <a:gd name="TX3" fmla="*/ 762 w 2658"/>
                <a:gd name="TY3" fmla="*/ 1506 h 5185"/>
                <a:gd name="TX4" fmla="*/ 977 w 2658"/>
                <a:gd name="TY4" fmla="*/ 1178 h 5185"/>
                <a:gd name="TX6" fmla="*/ 1589 w 2658"/>
                <a:gd name="TY6" fmla="*/ 2866 h 5185"/>
                <a:gd name="TX7" fmla="*/ 1954 w 2658"/>
                <a:gd name="TY7" fmla="*/ 3480 h 5185"/>
                <a:gd name="TX8" fmla="*/ 1589 w 2658"/>
                <a:gd name="TY8" fmla="*/ 3981 h 5185"/>
                <a:gd name="TX9" fmla="*/ 1589 w 2658"/>
                <a:gd name="TY9" fmla="*/ 2866 h 5185"/>
                <a:gd name="TX11" fmla="*/ 1281 w 2658"/>
                <a:gd name="TY11" fmla="*/ 1 h 5185"/>
                <a:gd name="TX12" fmla="*/ 977 w 2658"/>
                <a:gd name="TY12" fmla="*/ 306 h 5185"/>
                <a:gd name="TX13" fmla="*/ 977 w 2658"/>
                <a:gd name="TY13" fmla="*/ 528 h 5185"/>
                <a:gd name="TX14" fmla="*/ 903 w 2658"/>
                <a:gd name="TY14" fmla="*/ 549 h 5185"/>
                <a:gd name="TX15" fmla="*/ 163 w 2658"/>
                <a:gd name="TY15" fmla="*/ 1395 h 5185"/>
                <a:gd name="TX16" fmla="*/ 478 w 2658"/>
                <a:gd name="TY16" fmla="*/ 2335 h 5185"/>
                <a:gd name="TX17" fmla="*/ 977 w 2658"/>
                <a:gd name="TY17" fmla="*/ 2627 h 5185"/>
                <a:gd name="TX18" fmla="*/ 977 w 2658"/>
                <a:gd name="TY18" fmla="*/ 4042 h 5185"/>
                <a:gd name="TX19" fmla="*/ 511 w 2658"/>
                <a:gd name="TY19" fmla="*/ 3849 h 5185"/>
                <a:gd name="TX20" fmla="*/ 344 w 2658"/>
                <a:gd name="TY20" fmla="*/ 3800 h 5185"/>
                <a:gd name="TX21" fmla="*/ 70 w 2658"/>
                <a:gd name="TY21" fmla="*/ 3971 h 5185"/>
                <a:gd name="TX22" fmla="*/ 185 w 2658"/>
                <a:gd name="TY22" fmla="*/ 4368 h 5185"/>
                <a:gd name="TX23" fmla="*/ 185 w 2658"/>
                <a:gd name="TY23" fmla="*/ 4366 h 5185"/>
                <a:gd name="TX24" fmla="*/ 979 w 2658"/>
                <a:gd name="TY24" fmla="*/ 4654 h 5185"/>
                <a:gd name="TX25" fmla="*/ 979 w 2658"/>
                <a:gd name="TY25" fmla="*/ 4865 h 5185"/>
                <a:gd name="TX26" fmla="*/ 1244 w 2658"/>
                <a:gd name="TY26" fmla="*/ 5179 h 5185"/>
                <a:gd name="TX27" fmla="*/ 1285 w 2658"/>
                <a:gd name="TY27" fmla="*/ 5182 h 5185"/>
                <a:gd name="TX28" fmla="*/ 1589 w 2658"/>
                <a:gd name="TY28" fmla="*/ 4876 h 5185"/>
                <a:gd name="TX29" fmla="*/ 1589 w 2658"/>
                <a:gd name="TY29" fmla="*/ 4625 h 5185"/>
                <a:gd name="TX30" fmla="*/ 2556 w 2658"/>
                <a:gd name="TY30" fmla="*/ 3581 h 5185"/>
                <a:gd name="TX31" fmla="*/ 1776 w 2658"/>
                <a:gd name="TY31" fmla="*/ 2284 h 5185"/>
                <a:gd name="TX32" fmla="*/ 1589 w 2658"/>
                <a:gd name="TY32" fmla="*/ 2216 h 5185"/>
                <a:gd name="TX33" fmla="*/ 1589 w 2658"/>
                <a:gd name="TY33" fmla="*/ 1153 h 5185"/>
                <a:gd name="TX34" fmla="*/ 1769 w 2658"/>
                <a:gd name="TY34" fmla="*/ 1226 h 5185"/>
                <a:gd name="TX35" fmla="*/ 1908 w 2658"/>
                <a:gd name="TY35" fmla="*/ 1257 h 5185"/>
                <a:gd name="TX36" fmla="*/ 2163 w 2658"/>
                <a:gd name="TY36" fmla="*/ 1145 h 5185"/>
                <a:gd name="TX37" fmla="*/ 2069 w 2658"/>
                <a:gd name="TY37" fmla="*/ 674 h 5185"/>
                <a:gd name="TX38" fmla="*/ 1589 w 2658"/>
                <a:gd name="TY38" fmla="*/ 504 h 5185"/>
                <a:gd name="TX39" fmla="*/ 1589 w 2658"/>
                <a:gd name="TY39" fmla="*/ 318 h 5185"/>
                <a:gd name="TX40" fmla="*/ 1322 w 2658"/>
                <a:gd name="TY40" fmla="*/ 4 h 5185"/>
                <a:gd name="TX41" fmla="*/ 1281 w 2658"/>
                <a:gd name="TY41" fmla="*/ 1 h 518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2658" h="5185">
                  <a:moveTo>
                    <a:pt x="977" y="1178"/>
                  </a:moveTo>
                  <a:lnTo>
                    <a:pt x="977" y="1939"/>
                  </a:lnTo>
                  <a:cubicBezTo>
                    <a:pt x="933" y="1913"/>
                    <a:pt x="893" y="1885"/>
                    <a:pt x="854" y="1854"/>
                  </a:cubicBezTo>
                  <a:cubicBezTo>
                    <a:pt x="770" y="1790"/>
                    <a:pt x="734" y="1652"/>
                    <a:pt x="762" y="1506"/>
                  </a:cubicBezTo>
                  <a:cubicBezTo>
                    <a:pt x="784" y="1391"/>
                    <a:pt x="851" y="1257"/>
                    <a:pt x="977" y="1178"/>
                  </a:cubicBezTo>
                  <a:close/>
                  <a:moveTo>
                    <a:pt x="1589" y="2866"/>
                  </a:moveTo>
                  <a:cubicBezTo>
                    <a:pt x="1996" y="3020"/>
                    <a:pt x="1971" y="3375"/>
                    <a:pt x="1954" y="3480"/>
                  </a:cubicBezTo>
                  <a:cubicBezTo>
                    <a:pt x="1916" y="3696"/>
                    <a:pt x="1782" y="3880"/>
                    <a:pt x="1589" y="3981"/>
                  </a:cubicBezTo>
                  <a:lnTo>
                    <a:pt x="1589" y="2866"/>
                  </a:lnTo>
                  <a:close/>
                  <a:moveTo>
                    <a:pt x="1281" y="1"/>
                  </a:moveTo>
                  <a:cubicBezTo>
                    <a:pt x="1116" y="1"/>
                    <a:pt x="977" y="136"/>
                    <a:pt x="977" y="306"/>
                  </a:cubicBezTo>
                  <a:lnTo>
                    <a:pt x="977" y="528"/>
                  </a:lnTo>
                  <a:cubicBezTo>
                    <a:pt x="953" y="535"/>
                    <a:pt x="927" y="541"/>
                    <a:pt x="903" y="549"/>
                  </a:cubicBezTo>
                  <a:cubicBezTo>
                    <a:pt x="524" y="664"/>
                    <a:pt x="239" y="986"/>
                    <a:pt x="163" y="1395"/>
                  </a:cubicBezTo>
                  <a:cubicBezTo>
                    <a:pt x="93" y="1767"/>
                    <a:pt x="213" y="2128"/>
                    <a:pt x="478" y="2335"/>
                  </a:cubicBezTo>
                  <a:cubicBezTo>
                    <a:pt x="606" y="2437"/>
                    <a:pt x="765" y="2530"/>
                    <a:pt x="977" y="2627"/>
                  </a:cubicBezTo>
                  <a:lnTo>
                    <a:pt x="977" y="4042"/>
                  </a:lnTo>
                  <a:cubicBezTo>
                    <a:pt x="815" y="4023"/>
                    <a:pt x="699" y="3972"/>
                    <a:pt x="511" y="3849"/>
                  </a:cubicBezTo>
                  <a:cubicBezTo>
                    <a:pt x="459" y="3816"/>
                    <a:pt x="401" y="3800"/>
                    <a:pt x="344" y="3800"/>
                  </a:cubicBezTo>
                  <a:cubicBezTo>
                    <a:pt x="232" y="3800"/>
                    <a:pt x="123" y="3861"/>
                    <a:pt x="70" y="3971"/>
                  </a:cubicBezTo>
                  <a:cubicBezTo>
                    <a:pt x="1" y="4112"/>
                    <a:pt x="54" y="4282"/>
                    <a:pt x="185" y="4368"/>
                  </a:cubicBezTo>
                  <a:lnTo>
                    <a:pt x="185" y="4366"/>
                  </a:lnTo>
                  <a:cubicBezTo>
                    <a:pt x="495" y="4567"/>
                    <a:pt x="712" y="4633"/>
                    <a:pt x="979" y="4654"/>
                  </a:cubicBezTo>
                  <a:lnTo>
                    <a:pt x="979" y="4865"/>
                  </a:lnTo>
                  <a:cubicBezTo>
                    <a:pt x="979" y="5022"/>
                    <a:pt x="1091" y="5161"/>
                    <a:pt x="1244" y="5179"/>
                  </a:cubicBezTo>
                  <a:cubicBezTo>
                    <a:pt x="1258" y="5181"/>
                    <a:pt x="1272" y="5182"/>
                    <a:pt x="1285" y="5182"/>
                  </a:cubicBezTo>
                  <a:cubicBezTo>
                    <a:pt x="1451" y="5182"/>
                    <a:pt x="1589" y="5047"/>
                    <a:pt x="1589" y="4876"/>
                  </a:cubicBezTo>
                  <a:lnTo>
                    <a:pt x="1589" y="4625"/>
                  </a:lnTo>
                  <a:cubicBezTo>
                    <a:pt x="2132" y="4496"/>
                    <a:pt x="2480" y="4036"/>
                    <a:pt x="2556" y="3581"/>
                  </a:cubicBezTo>
                  <a:cubicBezTo>
                    <a:pt x="2655" y="2994"/>
                    <a:pt x="2349" y="2486"/>
                    <a:pt x="1776" y="2284"/>
                  </a:cubicBezTo>
                  <a:cubicBezTo>
                    <a:pt x="1716" y="2261"/>
                    <a:pt x="1652" y="2238"/>
                    <a:pt x="1589" y="2216"/>
                  </a:cubicBezTo>
                  <a:lnTo>
                    <a:pt x="1589" y="1153"/>
                  </a:lnTo>
                  <a:cubicBezTo>
                    <a:pt x="1651" y="1173"/>
                    <a:pt x="1711" y="1199"/>
                    <a:pt x="1769" y="1226"/>
                  </a:cubicBezTo>
                  <a:cubicBezTo>
                    <a:pt x="1811" y="1247"/>
                    <a:pt x="1859" y="1257"/>
                    <a:pt x="1908" y="1257"/>
                  </a:cubicBezTo>
                  <a:cubicBezTo>
                    <a:pt x="2005" y="1257"/>
                    <a:pt x="2105" y="1218"/>
                    <a:pt x="2163" y="1145"/>
                  </a:cubicBezTo>
                  <a:cubicBezTo>
                    <a:pt x="2284" y="993"/>
                    <a:pt x="2240" y="768"/>
                    <a:pt x="2069" y="674"/>
                  </a:cubicBezTo>
                  <a:cubicBezTo>
                    <a:pt x="1920" y="591"/>
                    <a:pt x="1758" y="535"/>
                    <a:pt x="1589" y="504"/>
                  </a:cubicBezTo>
                  <a:lnTo>
                    <a:pt x="1589" y="318"/>
                  </a:lnTo>
                  <a:cubicBezTo>
                    <a:pt x="1589" y="162"/>
                    <a:pt x="1478" y="21"/>
                    <a:pt x="1322" y="4"/>
                  </a:cubicBezTo>
                  <a:cubicBezTo>
                    <a:pt x="1308" y="2"/>
                    <a:pt x="1295" y="1"/>
                    <a:pt x="128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04" name="도형 83"/>
            <p:cNvSpPr/>
            <p:nvPr/>
          </p:nvSpPr>
          <p:spPr>
            <a:xfrm>
              <a:off x="6172835" y="4625975"/>
              <a:ext cx="121920" cy="106680"/>
            </a:xfrm>
            <a:custGeom>
              <a:avLst/>
              <a:gdLst>
                <a:gd name="TX0" fmla="*/ 3301 w 4807"/>
                <a:gd name="TY0" fmla="*/ 611 h 4205"/>
                <a:gd name="TX1" fmla="*/ 4192 w 4807"/>
                <a:gd name="TY1" fmla="*/ 1502 h 4205"/>
                <a:gd name="TX2" fmla="*/ 2404 w 4807"/>
                <a:gd name="TY2" fmla="*/ 3539 h 4205"/>
                <a:gd name="TX3" fmla="*/ 1547 w 4807"/>
                <a:gd name="TY3" fmla="*/ 2909 h 4205"/>
                <a:gd name="TX4" fmla="*/ 614 w 4807"/>
                <a:gd name="TY4" fmla="*/ 1502 h 4205"/>
                <a:gd name="TX5" fmla="*/ 1505 w 4807"/>
                <a:gd name="TY5" fmla="*/ 611 h 4205"/>
                <a:gd name="TX6" fmla="*/ 2172 w 4807"/>
                <a:gd name="TY6" fmla="*/ 921 h 4205"/>
                <a:gd name="TX7" fmla="*/ 2402 w 4807"/>
                <a:gd name="TY7" fmla="*/ 1025 h 4205"/>
                <a:gd name="TX8" fmla="*/ 2632 w 4807"/>
                <a:gd name="TY8" fmla="*/ 921 h 4205"/>
                <a:gd name="TX9" fmla="*/ 3301 w 4807"/>
                <a:gd name="TY9" fmla="*/ 611 h 4205"/>
                <a:gd name="TX11" fmla="*/ 1501 w 4807"/>
                <a:gd name="TY11" fmla="*/ 1 h 4205"/>
                <a:gd name="TX12" fmla="*/ 831 w 4807"/>
                <a:gd name="TY12" fmla="*/ 160 h 4205"/>
                <a:gd name="TX13" fmla="*/ 4 w 4807"/>
                <a:gd name="TY13" fmla="*/ 1504 h 4205"/>
                <a:gd name="TX14" fmla="*/ 1157 w 4807"/>
                <a:gd name="TY14" fmla="*/ 3380 h 4205"/>
                <a:gd name="TX15" fmla="*/ 2252 w 4807"/>
                <a:gd name="TY15" fmla="*/ 4161 h 4205"/>
                <a:gd name="TX16" fmla="*/ 2403 w 4807"/>
                <a:gd name="TY16" fmla="*/ 4201 h 4205"/>
                <a:gd name="TX17" fmla="*/ 2554 w 4807"/>
                <a:gd name="TY17" fmla="*/ 4161 h 4205"/>
                <a:gd name="TX18" fmla="*/ 3649 w 4807"/>
                <a:gd name="TY18" fmla="*/ 3380 h 4205"/>
                <a:gd name="TX19" fmla="*/ 4804 w 4807"/>
                <a:gd name="TY19" fmla="*/ 1504 h 4205"/>
                <a:gd name="TX20" fmla="*/ 3301 w 4807"/>
                <a:gd name="TY20" fmla="*/ 1 h 4205"/>
                <a:gd name="TX21" fmla="*/ 2402 w 4807"/>
                <a:gd name="TY21" fmla="*/ 304 h 4205"/>
                <a:gd name="TX22" fmla="*/ 1501 w 4807"/>
                <a:gd name="TY22" fmla="*/ 1 h 420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807" h="4205">
                  <a:moveTo>
                    <a:pt x="3301" y="611"/>
                  </a:moveTo>
                  <a:cubicBezTo>
                    <a:pt x="3792" y="613"/>
                    <a:pt x="4190" y="1011"/>
                    <a:pt x="4192" y="1502"/>
                  </a:cubicBezTo>
                  <a:cubicBezTo>
                    <a:pt x="4192" y="2266"/>
                    <a:pt x="3016" y="3157"/>
                    <a:pt x="2404" y="3539"/>
                  </a:cubicBezTo>
                  <a:cubicBezTo>
                    <a:pt x="2104" y="3350"/>
                    <a:pt x="1818" y="3139"/>
                    <a:pt x="1547" y="2909"/>
                  </a:cubicBezTo>
                  <a:cubicBezTo>
                    <a:pt x="937" y="2385"/>
                    <a:pt x="614" y="1897"/>
                    <a:pt x="614" y="1502"/>
                  </a:cubicBezTo>
                  <a:cubicBezTo>
                    <a:pt x="614" y="1011"/>
                    <a:pt x="1013" y="613"/>
                    <a:pt x="1505" y="611"/>
                  </a:cubicBezTo>
                  <a:cubicBezTo>
                    <a:pt x="1761" y="611"/>
                    <a:pt x="2005" y="725"/>
                    <a:pt x="2172" y="921"/>
                  </a:cubicBezTo>
                  <a:cubicBezTo>
                    <a:pt x="2233" y="990"/>
                    <a:pt x="2318" y="1025"/>
                    <a:pt x="2402" y="1025"/>
                  </a:cubicBezTo>
                  <a:cubicBezTo>
                    <a:pt x="2487" y="1025"/>
                    <a:pt x="2571" y="990"/>
                    <a:pt x="2632" y="921"/>
                  </a:cubicBezTo>
                  <a:cubicBezTo>
                    <a:pt x="2799" y="725"/>
                    <a:pt x="3043" y="611"/>
                    <a:pt x="3301" y="611"/>
                  </a:cubicBezTo>
                  <a:close/>
                  <a:moveTo>
                    <a:pt x="1501" y="1"/>
                  </a:moveTo>
                  <a:cubicBezTo>
                    <a:pt x="1272" y="1"/>
                    <a:pt x="1043" y="53"/>
                    <a:pt x="831" y="160"/>
                  </a:cubicBezTo>
                  <a:cubicBezTo>
                    <a:pt x="321" y="414"/>
                    <a:pt x="1" y="934"/>
                    <a:pt x="4" y="1504"/>
                  </a:cubicBezTo>
                  <a:cubicBezTo>
                    <a:pt x="4" y="2093"/>
                    <a:pt x="391" y="2725"/>
                    <a:pt x="1157" y="3380"/>
                  </a:cubicBezTo>
                  <a:cubicBezTo>
                    <a:pt x="1499" y="3672"/>
                    <a:pt x="1865" y="3933"/>
                    <a:pt x="2252" y="4161"/>
                  </a:cubicBezTo>
                  <a:cubicBezTo>
                    <a:pt x="2299" y="4188"/>
                    <a:pt x="2351" y="4201"/>
                    <a:pt x="2403" y="4201"/>
                  </a:cubicBezTo>
                  <a:cubicBezTo>
                    <a:pt x="2455" y="4201"/>
                    <a:pt x="2507" y="4188"/>
                    <a:pt x="2554" y="4161"/>
                  </a:cubicBezTo>
                  <a:cubicBezTo>
                    <a:pt x="2941" y="3933"/>
                    <a:pt x="3307" y="3670"/>
                    <a:pt x="3649" y="3380"/>
                  </a:cubicBezTo>
                  <a:cubicBezTo>
                    <a:pt x="4415" y="2723"/>
                    <a:pt x="4804" y="2093"/>
                    <a:pt x="4804" y="1504"/>
                  </a:cubicBezTo>
                  <a:cubicBezTo>
                    <a:pt x="4802" y="673"/>
                    <a:pt x="4130" y="3"/>
                    <a:pt x="3301" y="1"/>
                  </a:cubicBezTo>
                  <a:cubicBezTo>
                    <a:pt x="2975" y="1"/>
                    <a:pt x="2661" y="108"/>
                    <a:pt x="2402" y="304"/>
                  </a:cubicBezTo>
                  <a:cubicBezTo>
                    <a:pt x="2138" y="103"/>
                    <a:pt x="1820" y="1"/>
                    <a:pt x="150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05" name="도형 84"/>
            <p:cNvSpPr/>
            <p:nvPr/>
          </p:nvSpPr>
          <p:spPr>
            <a:xfrm>
              <a:off x="6487160" y="4625975"/>
              <a:ext cx="114935" cy="106680"/>
            </a:xfrm>
            <a:custGeom>
              <a:avLst/>
              <a:gdLst>
                <a:gd name="TX0" fmla="*/ 3561 w 4522"/>
                <a:gd name="TY0" fmla="*/ 0 h 4203"/>
                <a:gd name="TX1" fmla="*/ 3561 w 4522"/>
                <a:gd name="TY1" fmla="*/ 2 h 4203"/>
                <a:gd name="TX2" fmla="*/ 3300 w 4522"/>
                <a:gd name="TY2" fmla="*/ 473 h 4203"/>
                <a:gd name="TX3" fmla="*/ 3558 w 4522"/>
                <a:gd name="TY3" fmla="*/ 612 h 4203"/>
                <a:gd name="TX4" fmla="*/ 3561 w 4522"/>
                <a:gd name="TY4" fmla="*/ 612 h 4203"/>
                <a:gd name="TX5" fmla="*/ 3908 w 4522"/>
                <a:gd name="TY5" fmla="*/ 959 h 4203"/>
                <a:gd name="TX6" fmla="*/ 3908 w 4522"/>
                <a:gd name="TY6" fmla="*/ 1286 h 4203"/>
                <a:gd name="TX7" fmla="*/ 3889 w 4522"/>
                <a:gd name="TY7" fmla="*/ 1306 h 4203"/>
                <a:gd name="TX8" fmla="*/ 3887 w 4522"/>
                <a:gd name="TY8" fmla="*/ 1305 h 4203"/>
                <a:gd name="TX9" fmla="*/ 3582 w 4522"/>
                <a:gd name="TY9" fmla="*/ 1612 h 4203"/>
                <a:gd name="TX10" fmla="*/ 3582 w 4522"/>
                <a:gd name="TY10" fmla="*/ 3569 h 4203"/>
                <a:gd name="TX11" fmla="*/ 3563 w 4522"/>
                <a:gd name="TY11" fmla="*/ 3589 h 4203"/>
                <a:gd name="TX12" fmla="*/ 957 w 4522"/>
                <a:gd name="TY12" fmla="*/ 3589 h 4203"/>
                <a:gd name="TX13" fmla="*/ 936 w 4522"/>
                <a:gd name="TY13" fmla="*/ 3569 h 4203"/>
                <a:gd name="TX14" fmla="*/ 936 w 4522"/>
                <a:gd name="TY14" fmla="*/ 1618 h 4203"/>
                <a:gd name="TX15" fmla="*/ 630 w 4522"/>
                <a:gd name="TY15" fmla="*/ 1312 h 4203"/>
                <a:gd name="TX16" fmla="*/ 611 w 4522"/>
                <a:gd name="TY16" fmla="*/ 1293 h 4203"/>
                <a:gd name="TX17" fmla="*/ 611 w 4522"/>
                <a:gd name="TY17" fmla="*/ 938 h 4203"/>
                <a:gd name="TX18" fmla="*/ 931 w 4522"/>
                <a:gd name="TY18" fmla="*/ 617 h 4203"/>
                <a:gd name="TX19" fmla="*/ 2269 w 4522"/>
                <a:gd name="TY19" fmla="*/ 617 h 4203"/>
                <a:gd name="TX20" fmla="*/ 2273 w 4522"/>
                <a:gd name="TY20" fmla="*/ 617 h 4203"/>
                <a:gd name="TX21" fmla="*/ 2538 w 4522"/>
                <a:gd name="TY21" fmla="*/ 441 h 4203"/>
                <a:gd name="TX22" fmla="*/ 2261 w 4522"/>
                <a:gd name="TY22" fmla="*/ 7 h 4203"/>
                <a:gd name="TX23" fmla="*/ 957 w 4522"/>
                <a:gd name="TY23" fmla="*/ 7 h 4203"/>
                <a:gd name="TX24" fmla="*/ 0 w 4522"/>
                <a:gd name="TY24" fmla="*/ 965 h 4203"/>
                <a:gd name="TX25" fmla="*/ 0 w 4522"/>
                <a:gd name="TY25" fmla="*/ 1289 h 4203"/>
                <a:gd name="TX26" fmla="*/ 326 w 4522"/>
                <a:gd name="TY26" fmla="*/ 1841 h 4203"/>
                <a:gd name="TX27" fmla="*/ 326 w 4522"/>
                <a:gd name="TY27" fmla="*/ 3568 h 4203"/>
                <a:gd name="TX28" fmla="*/ 957 w 4522"/>
                <a:gd name="TY28" fmla="*/ 4199 h 4203"/>
                <a:gd name="TX29" fmla="*/ 3561 w 4522"/>
                <a:gd name="TY29" fmla="*/ 4199 h 4203"/>
                <a:gd name="TX30" fmla="*/ 4193 w 4522"/>
                <a:gd name="TY30" fmla="*/ 3568 h 4203"/>
                <a:gd name="TX31" fmla="*/ 4193 w 4522"/>
                <a:gd name="TY31" fmla="*/ 1837 h 4203"/>
                <a:gd name="TX32" fmla="*/ 4518 w 4522"/>
                <a:gd name="TY32" fmla="*/ 1284 h 4203"/>
                <a:gd name="TX33" fmla="*/ 4518 w 4522"/>
                <a:gd name="TY33" fmla="*/ 959 h 4203"/>
                <a:gd name="TX34" fmla="*/ 3561 w 4522"/>
                <a:gd name="TY34" fmla="*/ 0 h 420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</a:cxnLst>
              <a:rect l="l" t="t" r="r" b="b"/>
              <a:pathLst>
                <a:path w="4522" h="4203">
                  <a:moveTo>
                    <a:pt x="3561" y="0"/>
                  </a:moveTo>
                  <a:lnTo>
                    <a:pt x="3561" y="2"/>
                  </a:lnTo>
                  <a:cubicBezTo>
                    <a:pt x="3338" y="2"/>
                    <a:pt x="3171" y="238"/>
                    <a:pt x="3300" y="473"/>
                  </a:cubicBezTo>
                  <a:cubicBezTo>
                    <a:pt x="3351" y="565"/>
                    <a:pt x="3453" y="612"/>
                    <a:pt x="3558" y="612"/>
                  </a:cubicBezTo>
                  <a:cubicBezTo>
                    <a:pt x="3559" y="612"/>
                    <a:pt x="3560" y="612"/>
                    <a:pt x="3561" y="612"/>
                  </a:cubicBezTo>
                  <a:cubicBezTo>
                    <a:pt x="3752" y="612"/>
                    <a:pt x="3908" y="767"/>
                    <a:pt x="3908" y="959"/>
                  </a:cubicBezTo>
                  <a:lnTo>
                    <a:pt x="3908" y="1286"/>
                  </a:lnTo>
                  <a:cubicBezTo>
                    <a:pt x="3908" y="1297"/>
                    <a:pt x="3899" y="1306"/>
                    <a:pt x="3889" y="1306"/>
                  </a:cubicBezTo>
                  <a:quadBezTo>
                    <a:pt x="3888" y="1306"/>
                    <a:pt x="3887" y="1305"/>
                  </a:quadBezTo>
                  <a:cubicBezTo>
                    <a:pt x="3718" y="1307"/>
                    <a:pt x="3582" y="1443"/>
                    <a:pt x="3582" y="1612"/>
                  </a:cubicBezTo>
                  <a:lnTo>
                    <a:pt x="3582" y="3569"/>
                  </a:lnTo>
                  <a:cubicBezTo>
                    <a:pt x="3582" y="3579"/>
                    <a:pt x="3574" y="3589"/>
                    <a:pt x="3563" y="3589"/>
                  </a:cubicBezTo>
                  <a:lnTo>
                    <a:pt x="957" y="3589"/>
                  </a:lnTo>
                  <a:cubicBezTo>
                    <a:pt x="946" y="3589"/>
                    <a:pt x="936" y="3579"/>
                    <a:pt x="936" y="3569"/>
                  </a:cubicBezTo>
                  <a:lnTo>
                    <a:pt x="936" y="1618"/>
                  </a:lnTo>
                  <a:cubicBezTo>
                    <a:pt x="936" y="1448"/>
                    <a:pt x="800" y="1312"/>
                    <a:pt x="630" y="1312"/>
                  </a:cubicBezTo>
                  <a:cubicBezTo>
                    <a:pt x="620" y="1312"/>
                    <a:pt x="611" y="1304"/>
                    <a:pt x="611" y="1293"/>
                  </a:cubicBezTo>
                  <a:lnTo>
                    <a:pt x="611" y="938"/>
                  </a:lnTo>
                  <a:cubicBezTo>
                    <a:pt x="611" y="761"/>
                    <a:pt x="753" y="617"/>
                    <a:pt x="931" y="617"/>
                  </a:cubicBezTo>
                  <a:lnTo>
                    <a:pt x="2269" y="617"/>
                  </a:lnTo>
                  <a:cubicBezTo>
                    <a:pt x="2270" y="617"/>
                    <a:pt x="2272" y="617"/>
                    <a:pt x="2273" y="617"/>
                  </a:cubicBezTo>
                  <a:cubicBezTo>
                    <a:pt x="2388" y="617"/>
                    <a:pt x="2493" y="548"/>
                    <a:pt x="2538" y="441"/>
                  </a:cubicBezTo>
                  <a:cubicBezTo>
                    <a:pt x="2630" y="219"/>
                    <a:pt x="2470" y="7"/>
                    <a:pt x="2261" y="7"/>
                  </a:cubicBezTo>
                  <a:lnTo>
                    <a:pt x="957" y="7"/>
                  </a:lnTo>
                  <a:cubicBezTo>
                    <a:pt x="429" y="7"/>
                    <a:pt x="0" y="436"/>
                    <a:pt x="0" y="965"/>
                  </a:cubicBezTo>
                  <a:lnTo>
                    <a:pt x="0" y="1289"/>
                  </a:lnTo>
                  <a:cubicBezTo>
                    <a:pt x="0" y="1518"/>
                    <a:pt x="125" y="1730"/>
                    <a:pt x="326" y="1841"/>
                  </a:cubicBezTo>
                  <a:lnTo>
                    <a:pt x="326" y="3568"/>
                  </a:lnTo>
                  <a:cubicBezTo>
                    <a:pt x="326" y="3917"/>
                    <a:pt x="608" y="4199"/>
                    <a:pt x="957" y="4199"/>
                  </a:cubicBezTo>
                  <a:lnTo>
                    <a:pt x="3561" y="4199"/>
                  </a:lnTo>
                  <a:cubicBezTo>
                    <a:pt x="3911" y="4199"/>
                    <a:pt x="4193" y="3917"/>
                    <a:pt x="4193" y="3568"/>
                  </a:cubicBezTo>
                  <a:lnTo>
                    <a:pt x="4193" y="1837"/>
                  </a:lnTo>
                  <a:cubicBezTo>
                    <a:pt x="4394" y="1725"/>
                    <a:pt x="4518" y="1514"/>
                    <a:pt x="4518" y="1284"/>
                  </a:cubicBezTo>
                  <a:lnTo>
                    <a:pt x="4518" y="959"/>
                  </a:lnTo>
                  <a:cubicBezTo>
                    <a:pt x="4518" y="429"/>
                    <a:pt x="4089" y="0"/>
                    <a:pt x="356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3144" name="그룹 98"/>
          <p:cNvGrpSpPr/>
          <p:nvPr/>
        </p:nvGrpSpPr>
        <p:grpSpPr>
          <a:xfrm rot="0">
            <a:off x="4136390" y="4345940"/>
            <a:ext cx="521335" cy="342900"/>
            <a:chOff x="4136390" y="4345940"/>
            <a:chExt cx="521335" cy="342900"/>
          </a:xfrm>
        </p:grpSpPr>
        <p:sp>
          <p:nvSpPr>
            <p:cNvPr id="3145" name="도형 91"/>
            <p:cNvSpPr/>
            <p:nvPr/>
          </p:nvSpPr>
          <p:spPr>
            <a:xfrm>
              <a:off x="4136390" y="4345940"/>
              <a:ext cx="522605" cy="344170"/>
            </a:xfrm>
            <a:custGeom>
              <a:avLst/>
              <a:gdLst>
                <a:gd name="TX0" fmla="*/ 18584 w 20820"/>
                <a:gd name="TY0" fmla="*/ 611 h 13683"/>
                <a:gd name="TX1" fmla="*/ 19257 w 20820"/>
                <a:gd name="TY1" fmla="*/ 1285 h 13683"/>
                <a:gd name="TX2" fmla="*/ 19257 w 20820"/>
                <a:gd name="TY2" fmla="*/ 11767 h 13683"/>
                <a:gd name="TX3" fmla="*/ 3911 w 20820"/>
                <a:gd name="TY3" fmla="*/ 11767 h 13683"/>
                <a:gd name="TX4" fmla="*/ 3595 w 20820"/>
                <a:gd name="TY4" fmla="*/ 12034 h 13683"/>
                <a:gd name="TX5" fmla="*/ 3897 w 20820"/>
                <a:gd name="TY5" fmla="*/ 12377 h 13683"/>
                <a:gd name="TX6" fmla="*/ 3900 w 20820"/>
                <a:gd name="TY6" fmla="*/ 12377 h 13683"/>
                <a:gd name="TX7" fmla="*/ 20153 w 20820"/>
                <a:gd name="TY7" fmla="*/ 12377 h 13683"/>
                <a:gd name="TX8" fmla="*/ 19204 w 20820"/>
                <a:gd name="TY8" fmla="*/ 13071 h 13683"/>
                <a:gd name="TX9" fmla="*/ 19204 w 20820"/>
                <a:gd name="TY9" fmla="*/ 13069 h 13683"/>
                <a:gd name="TX10" fmla="*/ 1647 w 20820"/>
                <a:gd name="TY10" fmla="*/ 13069 h 13683"/>
                <a:gd name="TX11" fmla="*/ 698 w 20820"/>
                <a:gd name="TY11" fmla="*/ 12376 h 13683"/>
                <a:gd name="TX12" fmla="*/ 2580 w 20820"/>
                <a:gd name="TY12" fmla="*/ 12376 h 13683"/>
                <a:gd name="TX13" fmla="*/ 2894 w 20820"/>
                <a:gd name="TY13" fmla="*/ 12110 h 13683"/>
                <a:gd name="TX14" fmla="*/ 2591 w 20820"/>
                <a:gd name="TY14" fmla="*/ 11765 h 13683"/>
                <a:gd name="TX15" fmla="*/ 1587 w 20820"/>
                <a:gd name="TY15" fmla="*/ 11765 h 13683"/>
                <a:gd name="TX16" fmla="*/ 1587 w 20820"/>
                <a:gd name="TY16" fmla="*/ 1285 h 13683"/>
                <a:gd name="TX17" fmla="*/ 2261 w 20820"/>
                <a:gd name="TY17" fmla="*/ 611 h 13683"/>
                <a:gd name="TX19" fmla="*/ 2262 w 20820"/>
                <a:gd name="TY19" fmla="*/ 1 h 13683"/>
                <a:gd name="TX20" fmla="*/ 978 w 20820"/>
                <a:gd name="TY20" fmla="*/ 1285 h 13683"/>
                <a:gd name="TX21" fmla="*/ 978 w 20820"/>
                <a:gd name="TY21" fmla="*/ 11767 h 13683"/>
                <a:gd name="TX22" fmla="*/ 306 w 20820"/>
                <a:gd name="TY22" fmla="*/ 11767 h 13683"/>
                <a:gd name="TX23" fmla="*/ 303 w 20820"/>
                <a:gd name="TY23" fmla="*/ 11767 h 13683"/>
                <a:gd name="TX24" fmla="*/ 0 w 20820"/>
                <a:gd name="TY24" fmla="*/ 12068 h 13683"/>
                <a:gd name="TX25" fmla="*/ 1610 w 20820"/>
                <a:gd name="TY25" fmla="*/ 13679 h 13683"/>
                <a:gd name="TX26" fmla="*/ 19209 w 20820"/>
                <a:gd name="TY26" fmla="*/ 13679 h 13683"/>
                <a:gd name="TX27" fmla="*/ 20817 w 20820"/>
                <a:gd name="TY27" fmla="*/ 12071 h 13683"/>
                <a:gd name="TX28" fmla="*/ 20512 w 20820"/>
                <a:gd name="TY28" fmla="*/ 11767 h 13683"/>
                <a:gd name="TX29" fmla="*/ 20512 w 20820"/>
                <a:gd name="TY29" fmla="*/ 11765 h 13683"/>
                <a:gd name="TX30" fmla="*/ 19870 w 20820"/>
                <a:gd name="TY30" fmla="*/ 11765 h 13683"/>
                <a:gd name="TX31" fmla="*/ 19870 w 20820"/>
                <a:gd name="TY31" fmla="*/ 1285 h 13683"/>
                <a:gd name="TX32" fmla="*/ 18584 w 20820"/>
                <a:gd name="TY32" fmla="*/ 1 h 1368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20820" h="13683">
                  <a:moveTo>
                    <a:pt x="18584" y="611"/>
                  </a:moveTo>
                  <a:cubicBezTo>
                    <a:pt x="18955" y="611"/>
                    <a:pt x="19257" y="913"/>
                    <a:pt x="19257" y="1285"/>
                  </a:cubicBezTo>
                  <a:lnTo>
                    <a:pt x="19257" y="11767"/>
                  </a:lnTo>
                  <a:lnTo>
                    <a:pt x="3911" y="11767"/>
                  </a:lnTo>
                  <a:cubicBezTo>
                    <a:pt x="3754" y="11767"/>
                    <a:pt x="3615" y="11879"/>
                    <a:pt x="3595" y="12034"/>
                  </a:cubicBezTo>
                  <a:cubicBezTo>
                    <a:pt x="3573" y="12216"/>
                    <a:pt x="3714" y="12377"/>
                    <a:pt x="3897" y="12377"/>
                  </a:cubicBezTo>
                  <a:cubicBezTo>
                    <a:pt x="3898" y="12377"/>
                    <a:pt x="3899" y="12377"/>
                    <a:pt x="3900" y="12377"/>
                  </a:cubicBezTo>
                  <a:lnTo>
                    <a:pt x="20153" y="12377"/>
                  </a:lnTo>
                  <a:cubicBezTo>
                    <a:pt x="20020" y="12790"/>
                    <a:pt x="19638" y="13069"/>
                    <a:pt x="19204" y="13071"/>
                  </a:cubicBezTo>
                  <a:lnTo>
                    <a:pt x="19204" y="13069"/>
                  </a:lnTo>
                  <a:lnTo>
                    <a:pt x="1647" y="13069"/>
                  </a:lnTo>
                  <a:cubicBezTo>
                    <a:pt x="1213" y="13069"/>
                    <a:pt x="829" y="12789"/>
                    <a:pt x="698" y="12376"/>
                  </a:cubicBezTo>
                  <a:lnTo>
                    <a:pt x="2580" y="12376"/>
                  </a:lnTo>
                  <a:cubicBezTo>
                    <a:pt x="2735" y="12376"/>
                    <a:pt x="2876" y="12264"/>
                    <a:pt x="2894" y="12110"/>
                  </a:cubicBezTo>
                  <a:cubicBezTo>
                    <a:pt x="2918" y="11927"/>
                    <a:pt x="2776" y="11765"/>
                    <a:pt x="2591" y="11765"/>
                  </a:cubicBezTo>
                  <a:lnTo>
                    <a:pt x="1587" y="11765"/>
                  </a:lnTo>
                  <a:lnTo>
                    <a:pt x="1587" y="1285"/>
                  </a:lnTo>
                  <a:cubicBezTo>
                    <a:pt x="1587" y="913"/>
                    <a:pt x="1890" y="611"/>
                    <a:pt x="2261" y="611"/>
                  </a:cubicBezTo>
                  <a:close/>
                  <a:moveTo>
                    <a:pt x="2262" y="1"/>
                  </a:moveTo>
                  <a:cubicBezTo>
                    <a:pt x="1553" y="1"/>
                    <a:pt x="978" y="576"/>
                    <a:pt x="978" y="1285"/>
                  </a:cubicBezTo>
                  <a:lnTo>
                    <a:pt x="978" y="11767"/>
                  </a:lnTo>
                  <a:lnTo>
                    <a:pt x="306" y="11767"/>
                  </a:lnTo>
                  <a:cubicBezTo>
                    <a:pt x="305" y="11767"/>
                    <a:pt x="304" y="11767"/>
                    <a:pt x="303" y="11767"/>
                  </a:cubicBezTo>
                  <a:cubicBezTo>
                    <a:pt x="138" y="11767"/>
                    <a:pt x="2" y="11901"/>
                    <a:pt x="0" y="12068"/>
                  </a:cubicBezTo>
                  <a:cubicBezTo>
                    <a:pt x="0" y="12957"/>
                    <a:pt x="719" y="13679"/>
                    <a:pt x="1610" y="13679"/>
                  </a:cubicBezTo>
                  <a:lnTo>
                    <a:pt x="19209" y="13679"/>
                  </a:lnTo>
                  <a:cubicBezTo>
                    <a:pt x="20096" y="13679"/>
                    <a:pt x="20815" y="12959"/>
                    <a:pt x="20817" y="12071"/>
                  </a:cubicBezTo>
                  <a:cubicBezTo>
                    <a:pt x="20817" y="11903"/>
                    <a:pt x="20681" y="11767"/>
                    <a:pt x="20512" y="11767"/>
                  </a:cubicBezTo>
                  <a:lnTo>
                    <a:pt x="20512" y="11765"/>
                  </a:lnTo>
                  <a:lnTo>
                    <a:pt x="19870" y="11765"/>
                  </a:lnTo>
                  <a:lnTo>
                    <a:pt x="19870" y="1285"/>
                  </a:lnTo>
                  <a:cubicBezTo>
                    <a:pt x="19870" y="576"/>
                    <a:pt x="19295" y="1"/>
                    <a:pt x="1858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46" name="도형 92"/>
            <p:cNvSpPr/>
            <p:nvPr/>
          </p:nvSpPr>
          <p:spPr>
            <a:xfrm>
              <a:off x="4193540" y="4378325"/>
              <a:ext cx="408940" cy="245110"/>
            </a:xfrm>
            <a:custGeom>
              <a:avLst/>
              <a:gdLst>
                <a:gd name="TX0" fmla="*/ 15675 w 16290"/>
                <a:gd name="TY0" fmla="*/ 609 h 9733"/>
                <a:gd name="TX1" fmla="*/ 15676 w 16290"/>
                <a:gd name="TY1" fmla="*/ 9119 h 9733"/>
                <a:gd name="TX2" fmla="*/ 611 w 16290"/>
                <a:gd name="TY2" fmla="*/ 9119 h 9733"/>
                <a:gd name="TX3" fmla="*/ 611 w 16290"/>
                <a:gd name="TY3" fmla="*/ 609 h 9733"/>
                <a:gd name="TX5" fmla="*/ 307 w 16290"/>
                <a:gd name="TY5" fmla="*/ 0 h 9733"/>
                <a:gd name="TX6" fmla="*/ 1 w 16290"/>
                <a:gd name="TY6" fmla="*/ 305 h 9733"/>
                <a:gd name="TX7" fmla="*/ 1 w 16290"/>
                <a:gd name="TY7" fmla="*/ 9425 h 9733"/>
                <a:gd name="TX8" fmla="*/ 307 w 16290"/>
                <a:gd name="TY8" fmla="*/ 9729 h 9733"/>
                <a:gd name="TX9" fmla="*/ 15981 w 16290"/>
                <a:gd name="TY9" fmla="*/ 9729 h 9733"/>
                <a:gd name="TX10" fmla="*/ 15984 w 16290"/>
                <a:gd name="TY10" fmla="*/ 9729 h 9733"/>
                <a:gd name="TX11" fmla="*/ 16287 w 16290"/>
                <a:gd name="TY11" fmla="*/ 9425 h 9733"/>
                <a:gd name="TX12" fmla="*/ 16287 w 16290"/>
                <a:gd name="TY12" fmla="*/ 305 h 9733"/>
                <a:gd name="TX13" fmla="*/ 15981 w 16290"/>
                <a:gd name="TY13" fmla="*/ 0 h 97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6290" h="9733">
                  <a:moveTo>
                    <a:pt x="15675" y="609"/>
                  </a:moveTo>
                  <a:lnTo>
                    <a:pt x="15676" y="9119"/>
                  </a:lnTo>
                  <a:lnTo>
                    <a:pt x="611" y="9119"/>
                  </a:lnTo>
                  <a:lnTo>
                    <a:pt x="611" y="609"/>
                  </a:lnTo>
                  <a:close/>
                  <a:moveTo>
                    <a:pt x="307" y="0"/>
                  </a:moveTo>
                  <a:cubicBezTo>
                    <a:pt x="139" y="0"/>
                    <a:pt x="1" y="137"/>
                    <a:pt x="1" y="305"/>
                  </a:cubicBezTo>
                  <a:lnTo>
                    <a:pt x="1" y="9425"/>
                  </a:lnTo>
                  <a:cubicBezTo>
                    <a:pt x="1" y="9593"/>
                    <a:pt x="139" y="9729"/>
                    <a:pt x="307" y="9729"/>
                  </a:cubicBezTo>
                  <a:lnTo>
                    <a:pt x="15981" y="9729"/>
                  </a:lnTo>
                  <a:cubicBezTo>
                    <a:pt x="15982" y="9729"/>
                    <a:pt x="15983" y="9729"/>
                    <a:pt x="15984" y="9729"/>
                  </a:cubicBezTo>
                  <a:cubicBezTo>
                    <a:pt x="16151" y="9729"/>
                    <a:pt x="16287" y="9592"/>
                    <a:pt x="16287" y="9425"/>
                  </a:cubicBezTo>
                  <a:lnTo>
                    <a:pt x="16287" y="305"/>
                  </a:lnTo>
                  <a:cubicBezTo>
                    <a:pt x="16287" y="137"/>
                    <a:pt x="16149" y="0"/>
                    <a:pt x="159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47" name="도형 93"/>
            <p:cNvSpPr/>
            <p:nvPr/>
          </p:nvSpPr>
          <p:spPr>
            <a:xfrm>
              <a:off x="4299585" y="4452620"/>
              <a:ext cx="52070" cy="97790"/>
            </a:xfrm>
            <a:custGeom>
              <a:avLst/>
              <a:gdLst>
                <a:gd name="TX0" fmla="*/ 306 w 2000"/>
                <a:gd name="TY0" fmla="*/ 1 h 3834"/>
                <a:gd name="TX1" fmla="*/ 0 w 2000"/>
                <a:gd name="TY1" fmla="*/ 307 h 3834"/>
                <a:gd name="TX2" fmla="*/ 0 w 2000"/>
                <a:gd name="TY2" fmla="*/ 3523 h 3834"/>
                <a:gd name="TX3" fmla="*/ 308 w 2000"/>
                <a:gd name="TY3" fmla="*/ 3830 h 3834"/>
                <a:gd name="TX4" fmla="*/ 1658 w 2000"/>
                <a:gd name="TY4" fmla="*/ 3830 h 3834"/>
                <a:gd name="TX5" fmla="*/ 1973 w 2000"/>
                <a:gd name="TY5" fmla="*/ 3563 h 3834"/>
                <a:gd name="TX6" fmla="*/ 1670 w 2000"/>
                <a:gd name="TY6" fmla="*/ 3218 h 3834"/>
                <a:gd name="TX7" fmla="*/ 612 w 2000"/>
                <a:gd name="TY7" fmla="*/ 3218 h 3834"/>
                <a:gd name="TX8" fmla="*/ 612 w 2000"/>
                <a:gd name="TY8" fmla="*/ 2242 h 3834"/>
                <a:gd name="TX9" fmla="*/ 1558 w 2000"/>
                <a:gd name="TY9" fmla="*/ 2242 h 3834"/>
                <a:gd name="TX10" fmla="*/ 1872 w 2000"/>
                <a:gd name="TY10" fmla="*/ 1975 h 3834"/>
                <a:gd name="TX11" fmla="*/ 1569 w 2000"/>
                <a:gd name="TY11" fmla="*/ 1630 h 3834"/>
                <a:gd name="TX12" fmla="*/ 612 w 2000"/>
                <a:gd name="TY12" fmla="*/ 1630 h 3834"/>
                <a:gd name="TX13" fmla="*/ 612 w 2000"/>
                <a:gd name="TY13" fmla="*/ 613 h 3834"/>
                <a:gd name="TX14" fmla="*/ 1657 w 2000"/>
                <a:gd name="TY14" fmla="*/ 613 h 3834"/>
                <a:gd name="TX15" fmla="*/ 1973 w 2000"/>
                <a:gd name="TY15" fmla="*/ 346 h 3834"/>
                <a:gd name="TX16" fmla="*/ 1668 w 2000"/>
                <a:gd name="TY16" fmla="*/ 1 h 383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00" h="3834">
                  <a:moveTo>
                    <a:pt x="306" y="1"/>
                  </a:moveTo>
                  <a:cubicBezTo>
                    <a:pt x="138" y="1"/>
                    <a:pt x="0" y="138"/>
                    <a:pt x="0" y="307"/>
                  </a:cubicBezTo>
                  <a:lnTo>
                    <a:pt x="0" y="3523"/>
                  </a:lnTo>
                  <a:cubicBezTo>
                    <a:pt x="0" y="3693"/>
                    <a:pt x="138" y="3830"/>
                    <a:pt x="308" y="3830"/>
                  </a:cubicBezTo>
                  <a:lnTo>
                    <a:pt x="1658" y="3830"/>
                  </a:lnTo>
                  <a:cubicBezTo>
                    <a:pt x="1816" y="3830"/>
                    <a:pt x="1955" y="3717"/>
                    <a:pt x="1973" y="3563"/>
                  </a:cubicBezTo>
                  <a:cubicBezTo>
                    <a:pt x="1997" y="3380"/>
                    <a:pt x="1854" y="3218"/>
                    <a:pt x="1670" y="3218"/>
                  </a:cubicBezTo>
                  <a:lnTo>
                    <a:pt x="612" y="3218"/>
                  </a:lnTo>
                  <a:lnTo>
                    <a:pt x="612" y="2242"/>
                  </a:lnTo>
                  <a:lnTo>
                    <a:pt x="1558" y="2242"/>
                  </a:lnTo>
                  <a:cubicBezTo>
                    <a:pt x="1713" y="2242"/>
                    <a:pt x="1853" y="2130"/>
                    <a:pt x="1872" y="1975"/>
                  </a:cubicBezTo>
                  <a:cubicBezTo>
                    <a:pt x="1895" y="1792"/>
                    <a:pt x="1752" y="1630"/>
                    <a:pt x="1569" y="1630"/>
                  </a:cubicBezTo>
                  <a:lnTo>
                    <a:pt x="612" y="1630"/>
                  </a:lnTo>
                  <a:lnTo>
                    <a:pt x="612" y="613"/>
                  </a:lnTo>
                  <a:lnTo>
                    <a:pt x="1657" y="613"/>
                  </a:lnTo>
                  <a:cubicBezTo>
                    <a:pt x="1814" y="613"/>
                    <a:pt x="1953" y="501"/>
                    <a:pt x="1973" y="346"/>
                  </a:cubicBezTo>
                  <a:cubicBezTo>
                    <a:pt x="1995" y="163"/>
                    <a:pt x="1853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48" name="도형 94"/>
            <p:cNvSpPr/>
            <p:nvPr/>
          </p:nvSpPr>
          <p:spPr>
            <a:xfrm>
              <a:off x="4502150" y="4451985"/>
              <a:ext cx="17145" cy="48260"/>
            </a:xfrm>
            <a:custGeom>
              <a:avLst/>
              <a:gdLst>
                <a:gd name="TX0" fmla="*/ 303 w 614"/>
                <a:gd name="TY0" fmla="*/ 1 h 1865"/>
                <a:gd name="TX1" fmla="*/ 0 w 614"/>
                <a:gd name="TY1" fmla="*/ 306 h 1865"/>
                <a:gd name="TX2" fmla="*/ 0 w 614"/>
                <a:gd name="TY2" fmla="*/ 1554 h 1865"/>
                <a:gd name="TX3" fmla="*/ 306 w 614"/>
                <a:gd name="TY3" fmla="*/ 1861 h 1865"/>
                <a:gd name="TX4" fmla="*/ 344 w 614"/>
                <a:gd name="TY4" fmla="*/ 1859 h 1865"/>
                <a:gd name="TX5" fmla="*/ 611 w 614"/>
                <a:gd name="TY5" fmla="*/ 1543 h 1865"/>
                <a:gd name="TX6" fmla="*/ 611 w 614"/>
                <a:gd name="TY6" fmla="*/ 317 h 1865"/>
                <a:gd name="TX7" fmla="*/ 344 w 614"/>
                <a:gd name="TY7" fmla="*/ 3 h 1865"/>
                <a:gd name="TX8" fmla="*/ 303 w 614"/>
                <a:gd name="TY8" fmla="*/ 1 h 186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14" h="1865">
                  <a:moveTo>
                    <a:pt x="303" y="1"/>
                  </a:moveTo>
                  <a:cubicBezTo>
                    <a:pt x="138" y="1"/>
                    <a:pt x="0" y="137"/>
                    <a:pt x="0" y="306"/>
                  </a:cubicBezTo>
                  <a:lnTo>
                    <a:pt x="0" y="1554"/>
                  </a:lnTo>
                  <a:cubicBezTo>
                    <a:pt x="0" y="1726"/>
                    <a:pt x="140" y="1861"/>
                    <a:pt x="306" y="1861"/>
                  </a:cubicBezTo>
                  <a:cubicBezTo>
                    <a:pt x="318" y="1861"/>
                    <a:pt x="331" y="1861"/>
                    <a:pt x="344" y="1859"/>
                  </a:cubicBezTo>
                  <a:cubicBezTo>
                    <a:pt x="499" y="1840"/>
                    <a:pt x="611" y="1699"/>
                    <a:pt x="611" y="1543"/>
                  </a:cubicBezTo>
                  <a:lnTo>
                    <a:pt x="611" y="317"/>
                  </a:lnTo>
                  <a:cubicBezTo>
                    <a:pt x="611" y="162"/>
                    <a:pt x="499" y="23"/>
                    <a:pt x="344" y="3"/>
                  </a:cubicBezTo>
                  <a:cubicBezTo>
                    <a:pt x="330" y="1"/>
                    <a:pt x="3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49" name="도형 95"/>
            <p:cNvSpPr/>
            <p:nvPr/>
          </p:nvSpPr>
          <p:spPr>
            <a:xfrm>
              <a:off x="4445000" y="4451350"/>
              <a:ext cx="130175" cy="143510"/>
            </a:xfrm>
            <a:custGeom>
              <a:avLst/>
              <a:gdLst>
                <a:gd name="TX0" fmla="*/ 2554 w 5124"/>
                <a:gd name="TY0" fmla="*/ 3154 h 5674"/>
                <a:gd name="TX1" fmla="*/ 3768 w 5124"/>
                <a:gd name="TY1" fmla="*/ 3642 h 5674"/>
                <a:gd name="TX2" fmla="*/ 3040 w 5124"/>
                <a:gd name="TY2" fmla="*/ 4370 h 5674"/>
                <a:gd name="TX3" fmla="*/ 2554 w 5124"/>
                <a:gd name="TY3" fmla="*/ 3154 h 5674"/>
                <a:gd name="TX5" fmla="*/ 305 w 5124"/>
                <a:gd name="TY5" fmla="*/ 1 h 5674"/>
                <a:gd name="TX6" fmla="*/ 0 w 5124"/>
                <a:gd name="TY6" fmla="*/ 307 h 5674"/>
                <a:gd name="TX7" fmla="*/ 0 w 5124"/>
                <a:gd name="TY7" fmla="*/ 2553 h 5674"/>
                <a:gd name="TX8" fmla="*/ 653 w 5124"/>
                <a:gd name="TY8" fmla="*/ 3656 h 5674"/>
                <a:gd name="TX9" fmla="*/ 1410 w 5124"/>
                <a:gd name="TY9" fmla="*/ 3876 h 5674"/>
                <a:gd name="TX10" fmla="*/ 1419 w 5124"/>
                <a:gd name="TY10" fmla="*/ 3876 h 5674"/>
                <a:gd name="TX11" fmla="*/ 1420 w 5124"/>
                <a:gd name="TY11" fmla="*/ 3876 h 5674"/>
                <a:gd name="TX12" fmla="*/ 1430 w 5124"/>
                <a:gd name="TY12" fmla="*/ 3876 h 5674"/>
                <a:gd name="TX13" fmla="*/ 2094 w 5124"/>
                <a:gd name="TY13" fmla="*/ 3719 h 5674"/>
                <a:gd name="TX14" fmla="*/ 2125 w 5124"/>
                <a:gd name="TY14" fmla="*/ 3705 h 5674"/>
                <a:gd name="TX15" fmla="*/ 2644 w 5124"/>
                <a:gd name="TY15" fmla="*/ 5005 h 5674"/>
                <a:gd name="TX16" fmla="*/ 2745 w 5124"/>
                <a:gd name="TY16" fmla="*/ 5141 h 5674"/>
                <a:gd name="TX17" fmla="*/ 2932 w 5124"/>
                <a:gd name="TY17" fmla="*/ 5205 h 5674"/>
                <a:gd name="TX18" fmla="*/ 3148 w 5124"/>
                <a:gd name="TY18" fmla="*/ 5115 h 5674"/>
                <a:gd name="TX19" fmla="*/ 3624 w 5124"/>
                <a:gd name="TY19" fmla="*/ 4639 h 5674"/>
                <a:gd name="TX20" fmla="*/ 4562 w 5124"/>
                <a:gd name="TY20" fmla="*/ 5577 h 5674"/>
                <a:gd name="TX21" fmla="*/ 4783 w 5124"/>
                <a:gd name="TY21" fmla="*/ 5671 h 5674"/>
                <a:gd name="TX22" fmla="*/ 4999 w 5124"/>
                <a:gd name="TY22" fmla="*/ 5582 h 5674"/>
                <a:gd name="TX23" fmla="*/ 4994 w 5124"/>
                <a:gd name="TY23" fmla="*/ 5144 h 5674"/>
                <a:gd name="TX24" fmla="*/ 4056 w 5124"/>
                <a:gd name="TY24" fmla="*/ 4207 h 5674"/>
                <a:gd name="TX25" fmla="*/ 4528 w 5124"/>
                <a:gd name="TY25" fmla="*/ 3736 h 5674"/>
                <a:gd name="TX26" fmla="*/ 4429 w 5124"/>
                <a:gd name="TY26" fmla="*/ 3230 h 5674"/>
                <a:gd name="TX27" fmla="*/ 2121 w 5124"/>
                <a:gd name="TY27" fmla="*/ 2307 h 5674"/>
                <a:gd name="TX28" fmla="*/ 2008 w 5124"/>
                <a:gd name="TY28" fmla="*/ 2286 h 5674"/>
                <a:gd name="TX29" fmla="*/ 1734 w 5124"/>
                <a:gd name="TY29" fmla="*/ 2455 h 5674"/>
                <a:gd name="TX30" fmla="*/ 1728 w 5124"/>
                <a:gd name="TY30" fmla="*/ 2712 h 5674"/>
                <a:gd name="TX31" fmla="*/ 1896 w 5124"/>
                <a:gd name="TY31" fmla="*/ 3133 h 5674"/>
                <a:gd name="TX32" fmla="*/ 1820 w 5124"/>
                <a:gd name="TY32" fmla="*/ 3174 h 5674"/>
                <a:gd name="TX33" fmla="*/ 1430 w 5124"/>
                <a:gd name="TY33" fmla="*/ 3266 h 5674"/>
                <a:gd name="TX34" fmla="*/ 1420 w 5124"/>
                <a:gd name="TY34" fmla="*/ 3266 h 5674"/>
                <a:gd name="TX35" fmla="*/ 1412 w 5124"/>
                <a:gd name="TY35" fmla="*/ 3266 h 5674"/>
                <a:gd name="TX36" fmla="*/ 981 w 5124"/>
                <a:gd name="TY36" fmla="*/ 3141 h 5674"/>
                <a:gd name="TX37" fmla="*/ 610 w 5124"/>
                <a:gd name="TY37" fmla="*/ 2553 h 5674"/>
                <a:gd name="TX38" fmla="*/ 610 w 5124"/>
                <a:gd name="TY38" fmla="*/ 319 h 5674"/>
                <a:gd name="TX39" fmla="*/ 343 w 5124"/>
                <a:gd name="TY39" fmla="*/ 3 h 5674"/>
                <a:gd name="TX40" fmla="*/ 305 w 5124"/>
                <a:gd name="TY40" fmla="*/ 1 h 567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</a:cxnLst>
              <a:rect l="l" t="t" r="r" b="b"/>
              <a:pathLst>
                <a:path w="5124" h="5674">
                  <a:moveTo>
                    <a:pt x="2554" y="3154"/>
                  </a:moveTo>
                  <a:lnTo>
                    <a:pt x="3768" y="3642"/>
                  </a:lnTo>
                  <a:lnTo>
                    <a:pt x="3040" y="4370"/>
                  </a:lnTo>
                  <a:lnTo>
                    <a:pt x="2554" y="3154"/>
                  </a:lnTo>
                  <a:close/>
                  <a:moveTo>
                    <a:pt x="305" y="1"/>
                  </a:moveTo>
                  <a:cubicBezTo>
                    <a:pt x="139" y="1"/>
                    <a:pt x="0" y="136"/>
                    <a:pt x="0" y="307"/>
                  </a:cubicBezTo>
                  <a:lnTo>
                    <a:pt x="0" y="2553"/>
                  </a:lnTo>
                  <a:cubicBezTo>
                    <a:pt x="0" y="3015"/>
                    <a:pt x="214" y="3376"/>
                    <a:pt x="653" y="3656"/>
                  </a:cubicBezTo>
                  <a:cubicBezTo>
                    <a:pt x="879" y="3800"/>
                    <a:pt x="1141" y="3876"/>
                    <a:pt x="1410" y="3876"/>
                  </a:cubicBezTo>
                  <a:cubicBezTo>
                    <a:pt x="1413" y="3876"/>
                    <a:pt x="1416" y="3876"/>
                    <a:pt x="1419" y="3876"/>
                  </a:cubicBezTo>
                  <a:lnTo>
                    <a:pt x="1420" y="3876"/>
                  </a:lnTo>
                  <a:cubicBezTo>
                    <a:pt x="1424" y="3876"/>
                    <a:pt x="1427" y="3876"/>
                    <a:pt x="1430" y="3876"/>
                  </a:cubicBezTo>
                  <a:cubicBezTo>
                    <a:pt x="1660" y="3876"/>
                    <a:pt x="1888" y="3823"/>
                    <a:pt x="2094" y="3719"/>
                  </a:cubicBezTo>
                  <a:cubicBezTo>
                    <a:pt x="2105" y="3714"/>
                    <a:pt x="2115" y="3710"/>
                    <a:pt x="2125" y="3705"/>
                  </a:cubicBezTo>
                  <a:lnTo>
                    <a:pt x="2644" y="5005"/>
                  </a:lnTo>
                  <a:cubicBezTo>
                    <a:pt x="2665" y="5059"/>
                    <a:pt x="2699" y="5105"/>
                    <a:pt x="2745" y="5141"/>
                  </a:cubicBezTo>
                  <a:cubicBezTo>
                    <a:pt x="2801" y="5184"/>
                    <a:pt x="2867" y="5205"/>
                    <a:pt x="2932" y="5205"/>
                  </a:cubicBezTo>
                  <a:cubicBezTo>
                    <a:pt x="3011" y="5205"/>
                    <a:pt x="3089" y="5174"/>
                    <a:pt x="3148" y="5115"/>
                  </a:cubicBezTo>
                  <a:lnTo>
                    <a:pt x="3624" y="4639"/>
                  </a:lnTo>
                  <a:lnTo>
                    <a:pt x="4562" y="5577"/>
                  </a:lnTo>
                  <a:cubicBezTo>
                    <a:pt x="4622" y="5639"/>
                    <a:pt x="4702" y="5671"/>
                    <a:pt x="4783" y="5671"/>
                  </a:cubicBezTo>
                  <a:cubicBezTo>
                    <a:pt x="4861" y="5671"/>
                    <a:pt x="4939" y="5641"/>
                    <a:pt x="4999" y="5582"/>
                  </a:cubicBezTo>
                  <a:cubicBezTo>
                    <a:pt x="5120" y="5460"/>
                    <a:pt x="5117" y="5263"/>
                    <a:pt x="4994" y="5144"/>
                  </a:cubicBezTo>
                  <a:lnTo>
                    <a:pt x="4056" y="4207"/>
                  </a:lnTo>
                  <a:lnTo>
                    <a:pt x="4528" y="3736"/>
                  </a:lnTo>
                  <a:cubicBezTo>
                    <a:pt x="4690" y="3582"/>
                    <a:pt x="4638" y="3311"/>
                    <a:pt x="4429" y="3230"/>
                  </a:cubicBezTo>
                  <a:lnTo>
                    <a:pt x="2121" y="2307"/>
                  </a:lnTo>
                  <a:cubicBezTo>
                    <a:pt x="2084" y="2293"/>
                    <a:pt x="2046" y="2286"/>
                    <a:pt x="2008" y="2286"/>
                  </a:cubicBezTo>
                  <a:cubicBezTo>
                    <a:pt x="1896" y="2286"/>
                    <a:pt x="1788" y="2348"/>
                    <a:pt x="1734" y="2455"/>
                  </a:cubicBezTo>
                  <a:cubicBezTo>
                    <a:pt x="1695" y="2536"/>
                    <a:pt x="1694" y="2630"/>
                    <a:pt x="1728" y="2712"/>
                  </a:cubicBezTo>
                  <a:lnTo>
                    <a:pt x="1896" y="3133"/>
                  </a:lnTo>
                  <a:cubicBezTo>
                    <a:pt x="1872" y="3148"/>
                    <a:pt x="1848" y="3161"/>
                    <a:pt x="1820" y="3174"/>
                  </a:cubicBezTo>
                  <a:cubicBezTo>
                    <a:pt x="1700" y="3234"/>
                    <a:pt x="1566" y="3266"/>
                    <a:pt x="1430" y="3266"/>
                  </a:cubicBezTo>
                  <a:cubicBezTo>
                    <a:pt x="1427" y="3266"/>
                    <a:pt x="1423" y="3266"/>
                    <a:pt x="1420" y="3266"/>
                  </a:cubicBezTo>
                  <a:cubicBezTo>
                    <a:pt x="1417" y="3266"/>
                    <a:pt x="1415" y="3266"/>
                    <a:pt x="1412" y="3266"/>
                  </a:cubicBezTo>
                  <a:cubicBezTo>
                    <a:pt x="1259" y="3266"/>
                    <a:pt x="1110" y="3222"/>
                    <a:pt x="981" y="3141"/>
                  </a:cubicBezTo>
                  <a:cubicBezTo>
                    <a:pt x="719" y="2973"/>
                    <a:pt x="610" y="2803"/>
                    <a:pt x="610" y="2553"/>
                  </a:cubicBezTo>
                  <a:lnTo>
                    <a:pt x="610" y="319"/>
                  </a:lnTo>
                  <a:cubicBezTo>
                    <a:pt x="610" y="162"/>
                    <a:pt x="499" y="22"/>
                    <a:pt x="343" y="3"/>
                  </a:cubicBezTo>
                  <a:cubicBezTo>
                    <a:pt x="330" y="1"/>
                    <a:pt x="318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50" name="도형 96"/>
            <p:cNvSpPr/>
            <p:nvPr/>
          </p:nvSpPr>
          <p:spPr>
            <a:xfrm>
              <a:off x="4266565" y="4533265"/>
              <a:ext cx="21590" cy="17145"/>
            </a:xfrm>
            <a:custGeom>
              <a:avLst/>
              <a:gdLst>
                <a:gd name="TX0" fmla="*/ 413 w 781"/>
                <a:gd name="TY0" fmla="*/ 1 h 615"/>
                <a:gd name="TX1" fmla="*/ 409 w 781"/>
                <a:gd name="TY1" fmla="*/ 1 h 615"/>
                <a:gd name="TX2" fmla="*/ 373 w 781"/>
                <a:gd name="TY2" fmla="*/ 1 h 615"/>
                <a:gd name="TX3" fmla="*/ 369 w 781"/>
                <a:gd name="TY3" fmla="*/ 1 h 615"/>
                <a:gd name="TX4" fmla="*/ 114 w 781"/>
                <a:gd name="TY4" fmla="*/ 155 h 615"/>
                <a:gd name="TX5" fmla="*/ 384 w 781"/>
                <a:gd name="TY5" fmla="*/ 611 h 615"/>
                <a:gd name="TX6" fmla="*/ 639 w 781"/>
                <a:gd name="TY6" fmla="*/ 127 h 615"/>
                <a:gd name="TX7" fmla="*/ 413 w 781"/>
                <a:gd name="TY7" fmla="*/ 1 h 6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1" h="615">
                  <a:moveTo>
                    <a:pt x="413" y="1"/>
                  </a:moveTo>
                  <a:cubicBezTo>
                    <a:pt x="412" y="1"/>
                    <a:pt x="410" y="1"/>
                    <a:pt x="409" y="1"/>
                  </a:cubicBezTo>
                  <a:lnTo>
                    <a:pt x="373" y="1"/>
                  </a:lnTo>
                  <a:cubicBezTo>
                    <a:pt x="372" y="1"/>
                    <a:pt x="370" y="1"/>
                    <a:pt x="369" y="1"/>
                  </a:cubicBezTo>
                  <a:cubicBezTo>
                    <a:pt x="262" y="1"/>
                    <a:pt x="163" y="60"/>
                    <a:pt x="114" y="155"/>
                  </a:cubicBezTo>
                  <a:cubicBezTo>
                    <a:pt x="1" y="385"/>
                    <a:pt x="167" y="611"/>
                    <a:pt x="384" y="611"/>
                  </a:cubicBezTo>
                  <a:cubicBezTo>
                    <a:pt x="609" y="611"/>
                    <a:pt x="778" y="365"/>
                    <a:pt x="639" y="127"/>
                  </a:cubicBezTo>
                  <a:cubicBezTo>
                    <a:pt x="591" y="49"/>
                    <a:pt x="505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151" name="도형 97"/>
            <p:cNvSpPr/>
            <p:nvPr/>
          </p:nvSpPr>
          <p:spPr>
            <a:xfrm>
              <a:off x="4361180" y="4453890"/>
              <a:ext cx="71755" cy="97155"/>
            </a:xfrm>
            <a:custGeom>
              <a:avLst/>
              <a:gdLst>
                <a:gd name="TX0" fmla="*/ 1222 w 2807"/>
                <a:gd name="TY0" fmla="*/ 652 h 3801"/>
                <a:gd name="TX1" fmla="*/ 1222 w 2807"/>
                <a:gd name="TY1" fmla="*/ 653 h 3801"/>
                <a:gd name="TX2" fmla="*/ 2195 w 2807"/>
                <a:gd name="TY2" fmla="*/ 1931 h 3801"/>
                <a:gd name="TX3" fmla="*/ 1243 w 2807"/>
                <a:gd name="TY3" fmla="*/ 3202 h 3801"/>
                <a:gd name="TX4" fmla="*/ 636 w 2807"/>
                <a:gd name="TY4" fmla="*/ 3207 h 3801"/>
                <a:gd name="TX5" fmla="*/ 632 w 2807"/>
                <a:gd name="TY5" fmla="*/ 1928 h 3801"/>
                <a:gd name="TX6" fmla="*/ 631 w 2807"/>
                <a:gd name="TY6" fmla="*/ 652 h 3801"/>
                <a:gd name="TX8" fmla="*/ 323 w 2807"/>
                <a:gd name="TY8" fmla="*/ 1 h 3801"/>
                <a:gd name="TX9" fmla="*/ 106 w 2807"/>
                <a:gd name="TY9" fmla="*/ 114 h 3801"/>
                <a:gd name="TX10" fmla="*/ 1 w 2807"/>
                <a:gd name="TY10" fmla="*/ 331 h 3801"/>
                <a:gd name="TX11" fmla="*/ 41 w 2807"/>
                <a:gd name="TY11" fmla="*/ 1910 h 3801"/>
                <a:gd name="TX12" fmla="*/ 41 w 2807"/>
                <a:gd name="TY12" fmla="*/ 3497 h 3801"/>
                <a:gd name="TX13" fmla="*/ 41 w 2807"/>
                <a:gd name="TY13" fmla="*/ 3499 h 3801"/>
                <a:gd name="TX14" fmla="*/ 114 w 2807"/>
                <a:gd name="TY14" fmla="*/ 3714 h 3801"/>
                <a:gd name="TX15" fmla="*/ 330 w 2807"/>
                <a:gd name="TY15" fmla="*/ 3788 h 3801"/>
                <a:gd name="TX16" fmla="*/ 331 w 2807"/>
                <a:gd name="TY16" fmla="*/ 3788 h 3801"/>
                <a:gd name="TX17" fmla="*/ 1139 w 2807"/>
                <a:gd name="TY17" fmla="*/ 3797 h 3801"/>
                <a:gd name="TX18" fmla="*/ 1251 w 2807"/>
                <a:gd name="TY18" fmla="*/ 3797 h 3801"/>
                <a:gd name="TX19" fmla="*/ 2804 w 2807"/>
                <a:gd name="TY19" fmla="*/ 1913 h 3801"/>
                <a:gd name="TX20" fmla="*/ 1220 w 2807"/>
                <a:gd name="TY20" fmla="*/ 1 h 380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807" h="3801">
                  <a:moveTo>
                    <a:pt x="1222" y="652"/>
                  </a:moveTo>
                  <a:lnTo>
                    <a:pt x="1222" y="653"/>
                  </a:lnTo>
                  <a:cubicBezTo>
                    <a:pt x="1939" y="653"/>
                    <a:pt x="2195" y="1312"/>
                    <a:pt x="2195" y="1931"/>
                  </a:cubicBezTo>
                  <a:cubicBezTo>
                    <a:pt x="2195" y="2535"/>
                    <a:pt x="1897" y="3191"/>
                    <a:pt x="1243" y="3202"/>
                  </a:cubicBezTo>
                  <a:cubicBezTo>
                    <a:pt x="1105" y="3205"/>
                    <a:pt x="843" y="3207"/>
                    <a:pt x="636" y="3207"/>
                  </a:cubicBezTo>
                  <a:cubicBezTo>
                    <a:pt x="634" y="2836"/>
                    <a:pt x="632" y="2221"/>
                    <a:pt x="632" y="1928"/>
                  </a:cubicBezTo>
                  <a:cubicBezTo>
                    <a:pt x="632" y="1682"/>
                    <a:pt x="631" y="1039"/>
                    <a:pt x="631" y="652"/>
                  </a:cubicBezTo>
                  <a:close/>
                  <a:moveTo>
                    <a:pt x="323" y="1"/>
                  </a:moveTo>
                  <a:cubicBezTo>
                    <a:pt x="242" y="25"/>
                    <a:pt x="164" y="57"/>
                    <a:pt x="106" y="114"/>
                  </a:cubicBezTo>
                  <a:cubicBezTo>
                    <a:pt x="51" y="174"/>
                    <a:pt x="14" y="250"/>
                    <a:pt x="1" y="331"/>
                  </a:cubicBezTo>
                  <a:lnTo>
                    <a:pt x="41" y="1910"/>
                  </a:lnTo>
                  <a:lnTo>
                    <a:pt x="41" y="3497"/>
                  </a:lnTo>
                  <a:lnTo>
                    <a:pt x="41" y="3499"/>
                  </a:lnTo>
                  <a:cubicBezTo>
                    <a:pt x="27" y="3578"/>
                    <a:pt x="54" y="3659"/>
                    <a:pt x="114" y="3714"/>
                  </a:cubicBezTo>
                  <a:cubicBezTo>
                    <a:pt x="171" y="3771"/>
                    <a:pt x="330" y="3788"/>
                    <a:pt x="330" y="3788"/>
                  </a:cubicBezTo>
                  <a:lnTo>
                    <a:pt x="331" y="3788"/>
                  </a:lnTo>
                  <a:cubicBezTo>
                    <a:pt x="331" y="3788"/>
                    <a:pt x="841" y="3797"/>
                    <a:pt x="1139" y="3797"/>
                  </a:cubicBezTo>
                  <a:cubicBezTo>
                    <a:pt x="1181" y="3797"/>
                    <a:pt x="1219" y="3797"/>
                    <a:pt x="1251" y="3797"/>
                  </a:cubicBezTo>
                  <a:cubicBezTo>
                    <a:pt x="2151" y="3780"/>
                    <a:pt x="2804" y="2988"/>
                    <a:pt x="2804" y="1913"/>
                  </a:cubicBezTo>
                  <a:cubicBezTo>
                    <a:pt x="2804" y="783"/>
                    <a:pt x="2168" y="25"/>
                    <a:pt x="122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3152" name="텍스트 상자 99"/>
          <p:cNvSpPr txBox="1"/>
          <p:nvPr/>
        </p:nvSpPr>
        <p:spPr>
          <a:xfrm>
            <a:off x="536575" y="1457325"/>
            <a:ext cx="2880995" cy="40132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latinLnBrk="0" hangingPunct="1">
              <a:defRPr/>
            </a:pPr>
            <a:r>
              <a:rPr sz="2000" b="0" i="0" strike="noStrike" cap="none">
                <a:solidFill>
                  <a:schemeClr val="tx1">
                    <a:lumMod val="50000"/>
                    <a:lumOff val="0"/>
                  </a:schemeClr>
                </a:solidFill>
                <a:latin typeface="여기어때 잘난체 OTF"/>
                <a:ea typeface="여기어때 잘난체 OTF"/>
                <a:cs typeface="Merriweather"/>
              </a:rPr>
              <a:t>Project Overview</a:t>
            </a:r>
            <a:endParaRPr lang="ko-KR" altLang="en-US" sz="2000" b="0" i="0" strike="noStrike" cap="none">
              <a:solidFill>
                <a:schemeClr val="tx1">
                  <a:lumMod val="50000"/>
                  <a:lumOff val="0"/>
                </a:schemeClr>
              </a:solidFill>
              <a:latin typeface="여기어때 잘난체 OTF"/>
              <a:ea typeface="여기어때 잘난체 OTF"/>
              <a:cs typeface="Merriweather"/>
            </a:endParaRPr>
          </a:p>
        </p:txBody>
      </p:sp>
      <p:cxnSp>
        <p:nvCxnSpPr>
          <p:cNvPr id="3153" name="도형 100"/>
          <p:cNvCxnSpPr/>
          <p:nvPr/>
        </p:nvCxnSpPr>
        <p:spPr>
          <a:xfrm flipV="1">
            <a:off x="537210" y="1922780"/>
            <a:ext cx="2881630" cy="3175"/>
          </a:xfrm>
          <a:prstGeom prst="line">
            <a:avLst/>
          </a:prstGeom>
          <a:ln w="19050" cap="flat" cmpd="sng">
            <a:solidFill>
              <a:schemeClr val="bg1">
                <a:lumMod val="10000"/>
                <a:lumOff val="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4" name="텍스트 상자 105"/>
          <p:cNvSpPr txBox="1"/>
          <p:nvPr/>
        </p:nvSpPr>
        <p:spPr>
          <a:xfrm>
            <a:off x="529590" y="1996440"/>
            <a:ext cx="2880995" cy="86169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latinLnBrk="0">
              <a:defRPr/>
            </a:pPr>
            <a:r>
              <a:rPr sz="1000" b="0" i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에잇템은 저칼로리 닭식품과 건강식품을 판매하는 기업니다. 에잇템이 추구하는 현대인의 건강하며 간편한 한 끼 주제가 잘 드러나도록 하고 가독성을 높이며 깔끔한 디자인으로 수정하여 프로젝트를 진행하였다.</a:t>
            </a:r>
            <a:endParaRPr lang="ko-KR" altLang="en-US" sz="1000">
              <a:solidFill>
                <a:srgbClr val="000000"/>
              </a:solidFill>
              <a:latin typeface="에스코어 드림 3 Light"/>
              <a:ea typeface="에스코어 드림 3 Light"/>
            </a:endParaRPr>
          </a:p>
        </p:txBody>
      </p:sp>
      <p:sp>
        <p:nvSpPr>
          <p:cNvPr id="3183" name="텍스트 상자 22"/>
          <p:cNvSpPr txBox="1"/>
          <p:nvPr/>
        </p:nvSpPr>
        <p:spPr>
          <a:xfrm>
            <a:off x="532130" y="3105150"/>
            <a:ext cx="2880995" cy="40068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latinLnBrk="0" hangingPunct="1">
              <a:defRPr/>
            </a:pPr>
            <a:r>
              <a:rPr sz="2000" b="0" i="0" strike="noStrike" cap="none">
                <a:solidFill>
                  <a:schemeClr val="tx1">
                    <a:lumMod val="50000"/>
                    <a:lumOff val="0"/>
                  </a:schemeClr>
                </a:solidFill>
                <a:latin typeface="여기어때 잘난체 OTF"/>
                <a:ea typeface="여기어때 잘난체 OTF"/>
                <a:cs typeface="Merriweather"/>
              </a:rPr>
              <a:t>Situation Analysis</a:t>
            </a:r>
            <a:endParaRPr lang="ko-KR" altLang="en-US" sz="2000" b="0" i="0" strike="noStrike" cap="none">
              <a:solidFill>
                <a:schemeClr val="tx1">
                  <a:lumMod val="50000"/>
                  <a:lumOff val="0"/>
                </a:schemeClr>
              </a:solidFill>
              <a:latin typeface="여기어때 잘난체 OTF"/>
              <a:ea typeface="여기어때 잘난체 OTF"/>
              <a:cs typeface="Merriweather"/>
            </a:endParaRPr>
          </a:p>
        </p:txBody>
      </p:sp>
      <p:cxnSp>
        <p:nvCxnSpPr>
          <p:cNvPr id="3184" name="도형 23"/>
          <p:cNvCxnSpPr/>
          <p:nvPr/>
        </p:nvCxnSpPr>
        <p:spPr>
          <a:xfrm flipV="1">
            <a:off x="532130" y="3584575"/>
            <a:ext cx="2881630" cy="3175"/>
          </a:xfrm>
          <a:prstGeom prst="line">
            <a:avLst/>
          </a:prstGeom>
          <a:ln w="19050" cap="flat" cmpd="sng">
            <a:solidFill>
              <a:schemeClr val="bg1">
                <a:lumMod val="10000"/>
                <a:lumOff val="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5" name="텍스트 상자 24"/>
          <p:cNvSpPr txBox="1"/>
          <p:nvPr/>
        </p:nvSpPr>
        <p:spPr>
          <a:xfrm>
            <a:off x="537210" y="3675380"/>
            <a:ext cx="2870835" cy="7080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latinLnBrk="0">
              <a:defRPr/>
            </a:pPr>
            <a:r>
              <a:rPr sz="1000" b="0" i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메인페이지에 사이트 구조와 카테고리가 복잡하여 한 눈에 쉽게 알아보기 힘들고 공지사항, 검색창과 제품정보들이 메인페이지에 잘 기재되어 있지 않다는 부족함이 이었다. </a:t>
            </a:r>
            <a:endParaRPr lang="ko-KR" altLang="en-US" sz="1000">
              <a:solidFill>
                <a:srgbClr val="000000"/>
              </a:solidFill>
              <a:latin typeface="에스코어 드림 3 Light"/>
              <a:ea typeface="에스코어 드림 3 Light"/>
            </a:endParaRPr>
          </a:p>
        </p:txBody>
      </p:sp>
      <p:sp>
        <p:nvSpPr>
          <p:cNvPr id="3177" name="텍스트 상자 144"/>
          <p:cNvSpPr txBox="1"/>
          <p:nvPr/>
        </p:nvSpPr>
        <p:spPr>
          <a:xfrm>
            <a:off x="4373880" y="1891030"/>
            <a:ext cx="884555" cy="4019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latinLnBrk="0" hangingPunct="1">
              <a:defRPr/>
            </a:pPr>
            <a:r>
              <a:rPr sz="2000" b="0" i="0">
                <a:solidFill>
                  <a:srgbClr val="202124"/>
                </a:solidFill>
                <a:latin typeface="여기어때 잘난체 OTF"/>
                <a:ea typeface="여기어때 잘난체 OTF"/>
              </a:rPr>
              <a:t>As Is</a:t>
            </a:r>
            <a:endParaRPr lang="ko-KR" altLang="en-US" sz="2000" b="0" i="0">
              <a:solidFill>
                <a:srgbClr val="202124"/>
              </a:solidFill>
              <a:latin typeface="여기어때 잘난체 OTF"/>
              <a:ea typeface="여기어때 잘난체 OTF"/>
            </a:endParaRPr>
          </a:p>
        </p:txBody>
      </p:sp>
      <p:sp>
        <p:nvSpPr>
          <p:cNvPr id="3174" name="텍스트 상자 140"/>
          <p:cNvSpPr txBox="1"/>
          <p:nvPr/>
        </p:nvSpPr>
        <p:spPr>
          <a:xfrm>
            <a:off x="3992880" y="2249805"/>
            <a:ext cx="1655445" cy="110807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가독성 떨어짐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기업 주제 불명확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 콘텐츠 부족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단조로운 로고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검색창 부재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카테고리 복잡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187" name="도형 27"/>
          <p:cNvSpPr/>
          <p:nvPr/>
        </p:nvSpPr>
        <p:spPr>
          <a:xfrm>
            <a:off x="6696075" y="1739265"/>
            <a:ext cx="1917065" cy="1917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3179" name="텍스트 상자 148"/>
          <p:cNvSpPr txBox="1"/>
          <p:nvPr/>
        </p:nvSpPr>
        <p:spPr>
          <a:xfrm>
            <a:off x="7152005" y="1893570"/>
            <a:ext cx="1008380" cy="4019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marL="0" indent="0" algn="ctr" latinLnBrk="0" hangingPunct="1">
              <a:defRPr/>
            </a:pPr>
            <a:r>
              <a:rPr sz="2000" b="0" i="0">
                <a:solidFill>
                  <a:srgbClr val="202124"/>
                </a:solidFill>
                <a:latin typeface="여기어때 잘난체 OTF"/>
                <a:ea typeface="여기어때 잘난체 OTF"/>
              </a:rPr>
              <a:t>To Be</a:t>
            </a:r>
            <a:endParaRPr lang="ko-KR" altLang="en-US" sz="2000" b="0" i="0">
              <a:solidFill>
                <a:srgbClr val="202124"/>
              </a:solidFill>
              <a:latin typeface="여기어때 잘난체 OTF"/>
              <a:ea typeface="여기어때 잘난체 OTF"/>
            </a:endParaRPr>
          </a:p>
        </p:txBody>
      </p:sp>
      <p:sp>
        <p:nvSpPr>
          <p:cNvPr id="3188" name="텍스트 상자 33"/>
          <p:cNvSpPr txBox="1"/>
          <p:nvPr/>
        </p:nvSpPr>
        <p:spPr>
          <a:xfrm>
            <a:off x="6810375" y="2245995"/>
            <a:ext cx="1684655" cy="14446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네비게이바 개선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깔끔한 레이아웃 배치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상단 슬라이드 배너 수정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콘텐츠 추가 및 수정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로고 수정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검색창 생성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/>
                <a:ea typeface="에스코어 드림 5 Medium"/>
              </a:rPr>
              <a:t>퀵메뉴바 생성</a:t>
            </a:r>
            <a:endParaRPr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  <a:p>
            <a:pPr marL="0" indent="0" algn="ctr" latinLnBrk="0" hangingPunct="1">
              <a:buFontTx/>
              <a:buNone/>
              <a:defRPr/>
            </a:pP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grpSp>
        <p:nvGrpSpPr>
          <p:cNvPr id="2950" name="Google Shape;2950;p59"/>
          <p:cNvGrpSpPr/>
          <p:nvPr/>
        </p:nvGrpSpPr>
        <p:grpSpPr>
          <a:xfrm rot="0">
            <a:off x="7149465" y="705485"/>
            <a:ext cx="532765" cy="676910"/>
            <a:chOff x="7149465" y="705485"/>
            <a:chExt cx="532765" cy="676910"/>
          </a:xfrm>
        </p:grpSpPr>
        <p:sp>
          <p:nvSpPr>
            <p:cNvPr id="2951" name="Google Shape;2951;p59"/>
            <p:cNvSpPr/>
            <p:nvPr/>
          </p:nvSpPr>
          <p:spPr>
            <a:xfrm rot="16200000">
              <a:off x="7239000" y="939165"/>
              <a:ext cx="469900" cy="41783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952" name="Google Shape;2952;p59"/>
            <p:cNvSpPr/>
            <p:nvPr/>
          </p:nvSpPr>
          <p:spPr>
            <a:xfrm rot="16200000">
              <a:off x="7216140" y="897890"/>
              <a:ext cx="469900" cy="41783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953" name="Google Shape;2953;p59"/>
            <p:cNvSpPr/>
            <p:nvPr/>
          </p:nvSpPr>
          <p:spPr>
            <a:xfrm rot="16200000">
              <a:off x="7192645" y="855980"/>
              <a:ext cx="469900" cy="41783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954" name="Google Shape;2954;p59"/>
            <p:cNvSpPr/>
            <p:nvPr/>
          </p:nvSpPr>
          <p:spPr>
            <a:xfrm rot="16200000">
              <a:off x="7169150" y="814705"/>
              <a:ext cx="469900" cy="41783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955" name="Google Shape;2955;p59"/>
            <p:cNvSpPr/>
            <p:nvPr/>
          </p:nvSpPr>
          <p:spPr>
            <a:xfrm rot="16200000">
              <a:off x="7146290" y="773430"/>
              <a:ext cx="469900" cy="41783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956" name="Google Shape;2956;p59"/>
            <p:cNvSpPr/>
            <p:nvPr/>
          </p:nvSpPr>
          <p:spPr>
            <a:xfrm rot="16200000">
              <a:off x="7123430" y="731520"/>
              <a:ext cx="469900" cy="41783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3190" name="텍스트 상자 49"/>
          <p:cNvSpPr txBox="1"/>
          <p:nvPr/>
        </p:nvSpPr>
        <p:spPr>
          <a:xfrm>
            <a:off x="5962650" y="2486025"/>
            <a:ext cx="638810" cy="4781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2500">
                <a:latin typeface="맑은 고딕"/>
                <a:ea typeface="맑은 고딕"/>
              </a:rPr>
              <a:t>&gt;&gt;</a:t>
            </a:r>
            <a:endParaRPr lang="ko-KR" altLang="en-US" sz="2500">
              <a:latin typeface="맑은 고딕"/>
              <a:ea typeface="맑은 고딕"/>
            </a:endParaRPr>
          </a:p>
        </p:txBody>
      </p:sp>
      <p:grpSp>
        <p:nvGrpSpPr>
          <p:cNvPr id="3208" name="그룹 59"/>
          <p:cNvGrpSpPr/>
          <p:nvPr/>
        </p:nvGrpSpPr>
        <p:grpSpPr>
          <a:xfrm rot="0">
            <a:off x="5133975" y="4336415"/>
            <a:ext cx="522605" cy="367030"/>
            <a:chOff x="5133975" y="4336415"/>
            <a:chExt cx="522605" cy="367030"/>
          </a:xfrm>
        </p:grpSpPr>
        <p:sp>
          <p:nvSpPr>
            <p:cNvPr id="3209" name="도형 48"/>
            <p:cNvSpPr/>
            <p:nvPr/>
          </p:nvSpPr>
          <p:spPr>
            <a:xfrm>
              <a:off x="5133975" y="4491355"/>
              <a:ext cx="522605" cy="212090"/>
            </a:xfrm>
            <a:custGeom>
              <a:avLst/>
              <a:gdLst>
                <a:gd name="TX0" fmla="*/ 9739 w 20875"/>
                <a:gd name="TY0" fmla="*/ 5508 h 8447"/>
                <a:gd name="TX1" fmla="*/ 10087 w 20875"/>
                <a:gd name="TY1" fmla="*/ 5855 h 8447"/>
                <a:gd name="TX2" fmla="*/ 10087 w 20875"/>
                <a:gd name="TY2" fmla="*/ 6179 h 8447"/>
                <a:gd name="TX3" fmla="*/ 10087 w 20875"/>
                <a:gd name="TY3" fmla="*/ 6200 h 8447"/>
                <a:gd name="TX4" fmla="*/ 9394 w 20875"/>
                <a:gd name="TY4" fmla="*/ 6200 h 8447"/>
                <a:gd name="TX5" fmla="*/ 9394 w 20875"/>
                <a:gd name="TY5" fmla="*/ 5508 h 8447"/>
                <a:gd name="TX7" fmla="*/ 11430 w 20875"/>
                <a:gd name="TY7" fmla="*/ 5508 h 8447"/>
                <a:gd name="TX8" fmla="*/ 11430 w 20875"/>
                <a:gd name="TY8" fmla="*/ 6200 h 8447"/>
                <a:gd name="TX9" fmla="*/ 10738 w 20875"/>
                <a:gd name="TY9" fmla="*/ 6200 h 8447"/>
                <a:gd name="TX10" fmla="*/ 10738 w 20875"/>
                <a:gd name="TY10" fmla="*/ 6180 h 8447"/>
                <a:gd name="TX11" fmla="*/ 10738 w 20875"/>
                <a:gd name="TY11" fmla="*/ 5857 h 8447"/>
                <a:gd name="TX12" fmla="*/ 11085 w 20875"/>
                <a:gd name="TY12" fmla="*/ 5508 h 8447"/>
                <a:gd name="TX14" fmla="*/ 17027 w 20875"/>
                <a:gd name="TY14" fmla="*/ 1 h 8447"/>
                <a:gd name="TX15" fmla="*/ 15297 w 20875"/>
                <a:gd name="TY15" fmla="*/ 1178 h 8447"/>
                <a:gd name="TX16" fmla="*/ 13812 w 20875"/>
                <a:gd name="TY16" fmla="*/ 4898 h 8447"/>
                <a:gd name="TX17" fmla="*/ 11085 w 20875"/>
                <a:gd name="TY17" fmla="*/ 4898 h 8447"/>
                <a:gd name="TX18" fmla="*/ 10434 w 20875"/>
                <a:gd name="TY18" fmla="*/ 5155 h 8447"/>
                <a:gd name="TX19" fmla="*/ 9783 w 20875"/>
                <a:gd name="TY19" fmla="*/ 4898 h 8447"/>
                <a:gd name="TX20" fmla="*/ 7056 w 20875"/>
                <a:gd name="TY20" fmla="*/ 4898 h 8447"/>
                <a:gd name="TX21" fmla="*/ 5571 w 20875"/>
                <a:gd name="TY21" fmla="*/ 1178 h 8447"/>
                <a:gd name="TX22" fmla="*/ 3843 w 20875"/>
                <a:gd name="TY22" fmla="*/ 3 h 8447"/>
                <a:gd name="TX23" fmla="*/ 3835 w 20875"/>
                <a:gd name="TY23" fmla="*/ 3 h 8447"/>
                <a:gd name="TX24" fmla="*/ 1979 w 20875"/>
                <a:gd name="TY24" fmla="*/ 1397 h 8447"/>
                <a:gd name="TX25" fmla="*/ 43 w 20875"/>
                <a:gd name="TY25" fmla="*/ 8046 h 8447"/>
                <a:gd name="TX26" fmla="*/ 201 w 20875"/>
                <a:gd name="TY26" fmla="*/ 8417 h 8447"/>
                <a:gd name="TX27" fmla="*/ 334 w 20875"/>
                <a:gd name="TY27" fmla="*/ 8446 h 8447"/>
                <a:gd name="TX28" fmla="*/ 626 w 20875"/>
                <a:gd name="TY28" fmla="*/ 8226 h 8447"/>
                <a:gd name="TX29" fmla="*/ 2566 w 20875"/>
                <a:gd name="TY29" fmla="*/ 1567 h 8447"/>
                <a:gd name="TX30" fmla="*/ 3821 w 20875"/>
                <a:gd name="TY30" fmla="*/ 612 h 8447"/>
                <a:gd name="TX31" fmla="*/ 3832 w 20875"/>
                <a:gd name="TY31" fmla="*/ 612 h 8447"/>
                <a:gd name="TX32" fmla="*/ 5016 w 20875"/>
                <a:gd name="TY32" fmla="*/ 1431 h 8447"/>
                <a:gd name="TX33" fmla="*/ 6567 w 20875"/>
                <a:gd name="TY33" fmla="*/ 5316 h 8447"/>
                <a:gd name="TX34" fmla="*/ 6850 w 20875"/>
                <a:gd name="TY34" fmla="*/ 5507 h 8447"/>
                <a:gd name="TX35" fmla="*/ 8826 w 20875"/>
                <a:gd name="TY35" fmla="*/ 5507 h 8447"/>
                <a:gd name="TX36" fmla="*/ 8826 w 20875"/>
                <a:gd name="TY36" fmla="*/ 6200 h 8447"/>
                <a:gd name="TX37" fmla="*/ 6611 w 20875"/>
                <a:gd name="TY37" fmla="*/ 6200 h 8447"/>
                <a:gd name="TX38" fmla="*/ 5754 w 20875"/>
                <a:gd name="TY38" fmla="*/ 5714 h 8447"/>
                <a:gd name="TX39" fmla="*/ 4178 w 20875"/>
                <a:gd name="TY39" fmla="*/ 3084 h 8447"/>
                <a:gd name="TX40" fmla="*/ 3914 w 20875"/>
                <a:gd name="TY40" fmla="*/ 2931 h 8447"/>
                <a:gd name="TX41" fmla="*/ 3757 w 20875"/>
                <a:gd name="TY41" fmla="*/ 2974 h 8447"/>
                <a:gd name="TX42" fmla="*/ 3657 w 20875"/>
                <a:gd name="TY42" fmla="*/ 3398 h 8447"/>
                <a:gd name="TX43" fmla="*/ 5231 w 20875"/>
                <a:gd name="TY43" fmla="*/ 6028 h 8447"/>
                <a:gd name="TX44" fmla="*/ 6611 w 20875"/>
                <a:gd name="TY44" fmla="*/ 6810 h 8447"/>
                <a:gd name="TX45" fmla="*/ 14257 w 20875"/>
                <a:gd name="TY45" fmla="*/ 6810 h 8447"/>
                <a:gd name="TX46" fmla="*/ 15635 w 20875"/>
                <a:gd name="TY46" fmla="*/ 6028 h 8447"/>
                <a:gd name="TX47" fmla="*/ 17211 w 20875"/>
                <a:gd name="TY47" fmla="*/ 3398 h 8447"/>
                <a:gd name="TX48" fmla="*/ 17111 w 20875"/>
                <a:gd name="TY48" fmla="*/ 2974 h 8447"/>
                <a:gd name="TX49" fmla="*/ 16953 w 20875"/>
                <a:gd name="TY49" fmla="*/ 2931 h 8447"/>
                <a:gd name="TX50" fmla="*/ 16688 w 20875"/>
                <a:gd name="TY50" fmla="*/ 3084 h 8447"/>
                <a:gd name="TX51" fmla="*/ 15114 w 20875"/>
                <a:gd name="TY51" fmla="*/ 5714 h 8447"/>
                <a:gd name="TX52" fmla="*/ 14257 w 20875"/>
                <a:gd name="TY52" fmla="*/ 6200 h 8447"/>
                <a:gd name="TX53" fmla="*/ 12042 w 20875"/>
                <a:gd name="TY53" fmla="*/ 6200 h 8447"/>
                <a:gd name="TX54" fmla="*/ 12042 w 20875"/>
                <a:gd name="TY54" fmla="*/ 5507 h 8447"/>
                <a:gd name="TX55" fmla="*/ 14018 w 20875"/>
                <a:gd name="TY55" fmla="*/ 5507 h 8447"/>
                <a:gd name="TX56" fmla="*/ 14021 w 20875"/>
                <a:gd name="TY56" fmla="*/ 5507 h 8447"/>
                <a:gd name="TX57" fmla="*/ 14301 w 20875"/>
                <a:gd name="TY57" fmla="*/ 5316 h 8447"/>
                <a:gd name="TX58" fmla="*/ 15852 w 20875"/>
                <a:gd name="TY58" fmla="*/ 1431 h 8447"/>
                <a:gd name="TX59" fmla="*/ 17034 w 20875"/>
                <a:gd name="TY59" fmla="*/ 612 h 8447"/>
                <a:gd name="TX60" fmla="*/ 17046 w 20875"/>
                <a:gd name="TY60" fmla="*/ 612 h 8447"/>
                <a:gd name="TX61" fmla="*/ 18302 w 20875"/>
                <a:gd name="TY61" fmla="*/ 1567 h 8447"/>
                <a:gd name="TX62" fmla="*/ 20241 w 20875"/>
                <a:gd name="TY62" fmla="*/ 8226 h 8447"/>
                <a:gd name="TX63" fmla="*/ 20534 w 20875"/>
                <a:gd name="TY63" fmla="*/ 8445 h 8447"/>
                <a:gd name="TX64" fmla="*/ 20620 w 20875"/>
                <a:gd name="TY64" fmla="*/ 8433 h 8447"/>
                <a:gd name="TX65" fmla="*/ 20827 w 20875"/>
                <a:gd name="TY65" fmla="*/ 8056 h 8447"/>
                <a:gd name="TX66" fmla="*/ 18898 w 20875"/>
                <a:gd name="TY66" fmla="*/ 1429 h 8447"/>
                <a:gd name="TX67" fmla="*/ 17206 w 20875"/>
                <a:gd name="TY67" fmla="*/ 9 h 8447"/>
                <a:gd name="TX68" fmla="*/ 17027 w 20875"/>
                <a:gd name="TY68" fmla="*/ 1 h 844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</a:cxnLst>
              <a:rect l="l" t="t" r="r" b="b"/>
              <a:pathLst>
                <a:path w="20875" h="8447">
                  <a:moveTo>
                    <a:pt x="9739" y="5508"/>
                  </a:moveTo>
                  <a:cubicBezTo>
                    <a:pt x="9932" y="5508"/>
                    <a:pt x="10087" y="5664"/>
                    <a:pt x="10087" y="5855"/>
                  </a:cubicBezTo>
                  <a:lnTo>
                    <a:pt x="10087" y="6179"/>
                  </a:lnTo>
                  <a:lnTo>
                    <a:pt x="10087" y="6200"/>
                  </a:lnTo>
                  <a:lnTo>
                    <a:pt x="9394" y="6200"/>
                  </a:lnTo>
                  <a:lnTo>
                    <a:pt x="9394" y="5508"/>
                  </a:lnTo>
                  <a:close/>
                  <a:moveTo>
                    <a:pt x="11430" y="5508"/>
                  </a:moveTo>
                  <a:lnTo>
                    <a:pt x="11430" y="6200"/>
                  </a:lnTo>
                  <a:lnTo>
                    <a:pt x="10738" y="6200"/>
                  </a:lnTo>
                  <a:lnTo>
                    <a:pt x="10738" y="6180"/>
                  </a:lnTo>
                  <a:lnTo>
                    <a:pt x="10738" y="5857"/>
                  </a:lnTo>
                  <a:cubicBezTo>
                    <a:pt x="10738" y="5664"/>
                    <a:pt x="10894" y="5508"/>
                    <a:pt x="11085" y="5508"/>
                  </a:cubicBezTo>
                  <a:close/>
                  <a:moveTo>
                    <a:pt x="17027" y="1"/>
                  </a:moveTo>
                  <a:cubicBezTo>
                    <a:pt x="16270" y="1"/>
                    <a:pt x="15579" y="463"/>
                    <a:pt x="15297" y="1178"/>
                  </a:cubicBezTo>
                  <a:lnTo>
                    <a:pt x="13812" y="4898"/>
                  </a:lnTo>
                  <a:lnTo>
                    <a:pt x="11085" y="4898"/>
                  </a:lnTo>
                  <a:cubicBezTo>
                    <a:pt x="10902" y="5070"/>
                    <a:pt x="10668" y="5155"/>
                    <a:pt x="10434" y="5155"/>
                  </a:cubicBezTo>
                  <a:cubicBezTo>
                    <a:pt x="10200" y="5155"/>
                    <a:pt x="9966" y="5070"/>
                    <a:pt x="9783" y="4898"/>
                  </a:cubicBezTo>
                  <a:lnTo>
                    <a:pt x="7056" y="4898"/>
                  </a:lnTo>
                  <a:lnTo>
                    <a:pt x="5571" y="1178"/>
                  </a:lnTo>
                  <a:cubicBezTo>
                    <a:pt x="5290" y="470"/>
                    <a:pt x="4606" y="3"/>
                    <a:pt x="3843" y="3"/>
                  </a:cubicBezTo>
                  <a:cubicBezTo>
                    <a:pt x="3840" y="3"/>
                    <a:pt x="3838" y="3"/>
                    <a:pt x="3835" y="3"/>
                  </a:cubicBezTo>
                  <a:cubicBezTo>
                    <a:pt x="2977" y="6"/>
                    <a:pt x="2222" y="573"/>
                    <a:pt x="1979" y="1397"/>
                  </a:cubicBezTo>
                  <a:lnTo>
                    <a:pt x="43" y="8046"/>
                  </a:lnTo>
                  <a:cubicBezTo>
                    <a:pt x="1" y="8192"/>
                    <a:pt x="64" y="8352"/>
                    <a:pt x="201" y="8417"/>
                  </a:cubicBezTo>
                  <a:cubicBezTo>
                    <a:pt x="243" y="8436"/>
                    <a:pt x="287" y="8446"/>
                    <a:pt x="334" y="8446"/>
                  </a:cubicBezTo>
                  <a:cubicBezTo>
                    <a:pt x="468" y="8446"/>
                    <a:pt x="588" y="8357"/>
                    <a:pt x="626" y="8226"/>
                  </a:cubicBezTo>
                  <a:lnTo>
                    <a:pt x="2566" y="1567"/>
                  </a:lnTo>
                  <a:cubicBezTo>
                    <a:pt x="2729" y="1008"/>
                    <a:pt x="3239" y="621"/>
                    <a:pt x="3821" y="612"/>
                  </a:cubicBezTo>
                  <a:cubicBezTo>
                    <a:pt x="3824" y="612"/>
                    <a:pt x="3828" y="612"/>
                    <a:pt x="3832" y="612"/>
                  </a:cubicBezTo>
                  <a:cubicBezTo>
                    <a:pt x="4354" y="612"/>
                    <a:pt x="4821" y="944"/>
                    <a:pt x="5016" y="1431"/>
                  </a:cubicBezTo>
                  <a:lnTo>
                    <a:pt x="6567" y="5316"/>
                  </a:lnTo>
                  <a:cubicBezTo>
                    <a:pt x="6612" y="5432"/>
                    <a:pt x="6726" y="5507"/>
                    <a:pt x="6850" y="5507"/>
                  </a:cubicBezTo>
                  <a:lnTo>
                    <a:pt x="8826" y="5507"/>
                  </a:lnTo>
                  <a:lnTo>
                    <a:pt x="8826" y="6200"/>
                  </a:lnTo>
                  <a:lnTo>
                    <a:pt x="6611" y="6200"/>
                  </a:lnTo>
                  <a:cubicBezTo>
                    <a:pt x="6259" y="6198"/>
                    <a:pt x="5935" y="6014"/>
                    <a:pt x="5754" y="5714"/>
                  </a:cubicBezTo>
                  <a:lnTo>
                    <a:pt x="4178" y="3084"/>
                  </a:lnTo>
                  <a:cubicBezTo>
                    <a:pt x="4123" y="2985"/>
                    <a:pt x="4020" y="2931"/>
                    <a:pt x="3914" y="2931"/>
                  </a:cubicBezTo>
                  <a:cubicBezTo>
                    <a:pt x="3861" y="2931"/>
                    <a:pt x="3806" y="2945"/>
                    <a:pt x="3757" y="2974"/>
                  </a:cubicBezTo>
                  <a:cubicBezTo>
                    <a:pt x="3612" y="3062"/>
                    <a:pt x="3565" y="3253"/>
                    <a:pt x="3657" y="3398"/>
                  </a:cubicBezTo>
                  <a:lnTo>
                    <a:pt x="5231" y="6028"/>
                  </a:lnTo>
                  <a:cubicBezTo>
                    <a:pt x="5522" y="6511"/>
                    <a:pt x="6046" y="6809"/>
                    <a:pt x="6611" y="6810"/>
                  </a:cubicBezTo>
                  <a:lnTo>
                    <a:pt x="14257" y="6810"/>
                  </a:lnTo>
                  <a:cubicBezTo>
                    <a:pt x="14822" y="6809"/>
                    <a:pt x="15344" y="6511"/>
                    <a:pt x="15635" y="6028"/>
                  </a:cubicBezTo>
                  <a:lnTo>
                    <a:pt x="17211" y="3398"/>
                  </a:lnTo>
                  <a:cubicBezTo>
                    <a:pt x="17302" y="3253"/>
                    <a:pt x="17256" y="3062"/>
                    <a:pt x="17111" y="2974"/>
                  </a:cubicBezTo>
                  <a:cubicBezTo>
                    <a:pt x="17061" y="2945"/>
                    <a:pt x="17007" y="2931"/>
                    <a:pt x="16953" y="2931"/>
                  </a:cubicBezTo>
                  <a:cubicBezTo>
                    <a:pt x="16847" y="2931"/>
                    <a:pt x="16745" y="2985"/>
                    <a:pt x="16688" y="3084"/>
                  </a:cubicBezTo>
                  <a:lnTo>
                    <a:pt x="15114" y="5714"/>
                  </a:lnTo>
                  <a:cubicBezTo>
                    <a:pt x="14933" y="6014"/>
                    <a:pt x="14607" y="6198"/>
                    <a:pt x="14257" y="6200"/>
                  </a:cubicBezTo>
                  <a:lnTo>
                    <a:pt x="12042" y="6200"/>
                  </a:lnTo>
                  <a:lnTo>
                    <a:pt x="12042" y="5507"/>
                  </a:lnTo>
                  <a:lnTo>
                    <a:pt x="14018" y="5507"/>
                  </a:lnTo>
                  <a:cubicBezTo>
                    <a:pt x="14019" y="5507"/>
                    <a:pt x="14020" y="5507"/>
                    <a:pt x="14021" y="5507"/>
                  </a:cubicBezTo>
                  <a:cubicBezTo>
                    <a:pt x="14145" y="5507"/>
                    <a:pt x="14254" y="5431"/>
                    <a:pt x="14301" y="5316"/>
                  </a:cubicBezTo>
                  <a:lnTo>
                    <a:pt x="15852" y="1431"/>
                  </a:lnTo>
                  <a:cubicBezTo>
                    <a:pt x="16047" y="944"/>
                    <a:pt x="16513" y="612"/>
                    <a:pt x="17034" y="612"/>
                  </a:cubicBezTo>
                  <a:cubicBezTo>
                    <a:pt x="17038" y="612"/>
                    <a:pt x="17042" y="612"/>
                    <a:pt x="17046" y="612"/>
                  </a:cubicBezTo>
                  <a:cubicBezTo>
                    <a:pt x="17629" y="621"/>
                    <a:pt x="18137" y="1008"/>
                    <a:pt x="18302" y="1567"/>
                  </a:cubicBezTo>
                  <a:lnTo>
                    <a:pt x="20241" y="8226"/>
                  </a:lnTo>
                  <a:cubicBezTo>
                    <a:pt x="20281" y="8359"/>
                    <a:pt x="20402" y="8445"/>
                    <a:pt x="20534" y="8445"/>
                  </a:cubicBezTo>
                  <a:cubicBezTo>
                    <a:pt x="20562" y="8445"/>
                    <a:pt x="20591" y="8441"/>
                    <a:pt x="20620" y="8433"/>
                  </a:cubicBezTo>
                  <a:cubicBezTo>
                    <a:pt x="20782" y="8386"/>
                    <a:pt x="20874" y="8216"/>
                    <a:pt x="20827" y="8056"/>
                  </a:cubicBezTo>
                  <a:lnTo>
                    <a:pt x="18898" y="1429"/>
                  </a:lnTo>
                  <a:cubicBezTo>
                    <a:pt x="18673" y="657"/>
                    <a:pt x="18008" y="82"/>
                    <a:pt x="17206" y="9"/>
                  </a:cubicBezTo>
                  <a:cubicBezTo>
                    <a:pt x="17146" y="3"/>
                    <a:pt x="17087" y="1"/>
                    <a:pt x="1702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10" name="도형 49"/>
            <p:cNvSpPr/>
            <p:nvPr/>
          </p:nvSpPr>
          <p:spPr>
            <a:xfrm>
              <a:off x="5492750" y="4409440"/>
              <a:ext cx="76200" cy="73025"/>
            </a:xfrm>
            <a:custGeom>
              <a:avLst/>
              <a:gdLst>
                <a:gd name="TX0" fmla="*/ 1448 w 3012"/>
                <a:gd name="TY0" fmla="*/ 611 h 2897"/>
                <a:gd name="TX1" fmla="*/ 2222 w 3012"/>
                <a:gd name="TY1" fmla="*/ 1127 h 2897"/>
                <a:gd name="TX2" fmla="*/ 2041 w 3012"/>
                <a:gd name="TY2" fmla="*/ 2041 h 2897"/>
                <a:gd name="TX3" fmla="*/ 1448 w 3012"/>
                <a:gd name="TY3" fmla="*/ 2285 h 2897"/>
                <a:gd name="TX4" fmla="*/ 1129 w 3012"/>
                <a:gd name="TY4" fmla="*/ 2222 h 2897"/>
                <a:gd name="TX5" fmla="*/ 612 w 3012"/>
                <a:gd name="TY5" fmla="*/ 1448 h 2897"/>
                <a:gd name="TX6" fmla="*/ 1448 w 3012"/>
                <a:gd name="TY6" fmla="*/ 611 h 2897"/>
                <a:gd name="TX8" fmla="*/ 1448 w 3012"/>
                <a:gd name="TY8" fmla="*/ 0 h 2897"/>
                <a:gd name="TX9" fmla="*/ 894 w 3012"/>
                <a:gd name="TY9" fmla="*/ 110 h 2897"/>
                <a:gd name="TX10" fmla="*/ 0 w 3012"/>
                <a:gd name="TY10" fmla="*/ 1448 h 2897"/>
                <a:gd name="TX11" fmla="*/ 1448 w 3012"/>
                <a:gd name="TY11" fmla="*/ 2896 h 2897"/>
                <a:gd name="TX12" fmla="*/ 2785 w 3012"/>
                <a:gd name="TY12" fmla="*/ 2002 h 2897"/>
                <a:gd name="TX13" fmla="*/ 2473 w 3012"/>
                <a:gd name="TY13" fmla="*/ 424 h 2897"/>
                <a:gd name="TX14" fmla="*/ 1448 w 3012"/>
                <a:gd name="TY14" fmla="*/ 0 h 289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3012" h="2897">
                  <a:moveTo>
                    <a:pt x="1448" y="611"/>
                  </a:moveTo>
                  <a:cubicBezTo>
                    <a:pt x="1786" y="611"/>
                    <a:pt x="2092" y="815"/>
                    <a:pt x="2222" y="1127"/>
                  </a:cubicBezTo>
                  <a:cubicBezTo>
                    <a:pt x="2351" y="1440"/>
                    <a:pt x="2280" y="1801"/>
                    <a:pt x="2041" y="2041"/>
                  </a:cubicBezTo>
                  <a:cubicBezTo>
                    <a:pt x="1880" y="2200"/>
                    <a:pt x="1666" y="2285"/>
                    <a:pt x="1448" y="2285"/>
                  </a:cubicBezTo>
                  <a:cubicBezTo>
                    <a:pt x="1340" y="2285"/>
                    <a:pt x="1232" y="2265"/>
                    <a:pt x="1129" y="2222"/>
                  </a:cubicBezTo>
                  <a:cubicBezTo>
                    <a:pt x="815" y="2092"/>
                    <a:pt x="611" y="1786"/>
                    <a:pt x="612" y="1448"/>
                  </a:cubicBezTo>
                  <a:cubicBezTo>
                    <a:pt x="612" y="986"/>
                    <a:pt x="986" y="612"/>
                    <a:pt x="1448" y="611"/>
                  </a:cubicBezTo>
                  <a:close/>
                  <a:moveTo>
                    <a:pt x="1448" y="0"/>
                  </a:moveTo>
                  <a:cubicBezTo>
                    <a:pt x="1261" y="0"/>
                    <a:pt x="1073" y="36"/>
                    <a:pt x="894" y="110"/>
                  </a:cubicBezTo>
                  <a:cubicBezTo>
                    <a:pt x="353" y="334"/>
                    <a:pt x="0" y="862"/>
                    <a:pt x="0" y="1448"/>
                  </a:cubicBezTo>
                  <a:cubicBezTo>
                    <a:pt x="2" y="2246"/>
                    <a:pt x="650" y="2894"/>
                    <a:pt x="1448" y="2896"/>
                  </a:cubicBezTo>
                  <a:cubicBezTo>
                    <a:pt x="2034" y="2896"/>
                    <a:pt x="2562" y="2543"/>
                    <a:pt x="2785" y="2002"/>
                  </a:cubicBezTo>
                  <a:cubicBezTo>
                    <a:pt x="3011" y="1461"/>
                    <a:pt x="2886" y="839"/>
                    <a:pt x="2473" y="424"/>
                  </a:cubicBezTo>
                  <a:cubicBezTo>
                    <a:pt x="2196" y="147"/>
                    <a:pt x="1825" y="0"/>
                    <a:pt x="144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11" name="도형 50"/>
            <p:cNvSpPr/>
            <p:nvPr/>
          </p:nvSpPr>
          <p:spPr>
            <a:xfrm>
              <a:off x="5208270" y="4632325"/>
              <a:ext cx="33655" cy="71120"/>
            </a:xfrm>
            <a:custGeom>
              <a:avLst/>
              <a:gdLst>
                <a:gd name="TX0" fmla="*/ 981 w 1325"/>
                <a:gd name="TY0" fmla="*/ 1 h 2811"/>
                <a:gd name="TX1" fmla="*/ 688 w 1325"/>
                <a:gd name="TY1" fmla="*/ 221 h 2811"/>
                <a:gd name="TX2" fmla="*/ 47 w 1325"/>
                <a:gd name="TY2" fmla="*/ 2418 h 2811"/>
                <a:gd name="TX3" fmla="*/ 256 w 1325"/>
                <a:gd name="TY3" fmla="*/ 2797 h 2811"/>
                <a:gd name="TX4" fmla="*/ 342 w 1325"/>
                <a:gd name="TY4" fmla="*/ 2809 h 2811"/>
                <a:gd name="TX5" fmla="*/ 635 w 1325"/>
                <a:gd name="TY5" fmla="*/ 2590 h 2811"/>
                <a:gd name="TX6" fmla="*/ 1276 w 1325"/>
                <a:gd name="TY6" fmla="*/ 391 h 2811"/>
                <a:gd name="TX7" fmla="*/ 1067 w 1325"/>
                <a:gd name="TY7" fmla="*/ 13 h 2811"/>
                <a:gd name="TX8" fmla="*/ 981 w 1325"/>
                <a:gd name="TY8" fmla="*/ 1 h 28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25" h="2811">
                  <a:moveTo>
                    <a:pt x="981" y="1"/>
                  </a:moveTo>
                  <a:cubicBezTo>
                    <a:pt x="849" y="1"/>
                    <a:pt x="728" y="88"/>
                    <a:pt x="688" y="221"/>
                  </a:cubicBezTo>
                  <a:lnTo>
                    <a:pt x="47" y="2418"/>
                  </a:lnTo>
                  <a:cubicBezTo>
                    <a:pt x="0" y="2580"/>
                    <a:pt x="94" y="2750"/>
                    <a:pt x="256" y="2797"/>
                  </a:cubicBezTo>
                  <a:cubicBezTo>
                    <a:pt x="285" y="2805"/>
                    <a:pt x="313" y="2809"/>
                    <a:pt x="342" y="2809"/>
                  </a:cubicBezTo>
                  <a:cubicBezTo>
                    <a:pt x="474" y="2809"/>
                    <a:pt x="596" y="2723"/>
                    <a:pt x="635" y="2590"/>
                  </a:cubicBezTo>
                  <a:lnTo>
                    <a:pt x="1276" y="391"/>
                  </a:lnTo>
                  <a:cubicBezTo>
                    <a:pt x="1323" y="229"/>
                    <a:pt x="1229" y="60"/>
                    <a:pt x="1067" y="13"/>
                  </a:cubicBezTo>
                  <a:cubicBezTo>
                    <a:pt x="1038" y="5"/>
                    <a:pt x="1009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12" name="도형 51"/>
            <p:cNvSpPr/>
            <p:nvPr/>
          </p:nvSpPr>
          <p:spPr>
            <a:xfrm>
              <a:off x="5223510" y="4409440"/>
              <a:ext cx="76200" cy="73025"/>
            </a:xfrm>
            <a:custGeom>
              <a:avLst/>
              <a:gdLst>
                <a:gd name="TX0" fmla="*/ 1448 w 3011"/>
                <a:gd name="TY0" fmla="*/ 611 h 2897"/>
                <a:gd name="TX1" fmla="*/ 2221 w 3011"/>
                <a:gd name="TY1" fmla="*/ 1127 h 2897"/>
                <a:gd name="TX2" fmla="*/ 2039 w 3011"/>
                <a:gd name="TY2" fmla="*/ 2041 h 2897"/>
                <a:gd name="TX3" fmla="*/ 1446 w 3011"/>
                <a:gd name="TY3" fmla="*/ 2285 h 2897"/>
                <a:gd name="TX4" fmla="*/ 1128 w 3011"/>
                <a:gd name="TY4" fmla="*/ 2222 h 2897"/>
                <a:gd name="TX5" fmla="*/ 611 w 3011"/>
                <a:gd name="TY5" fmla="*/ 1448 h 2897"/>
                <a:gd name="TX6" fmla="*/ 1448 w 3011"/>
                <a:gd name="TY6" fmla="*/ 611 h 2897"/>
                <a:gd name="TX8" fmla="*/ 1448 w 3011"/>
                <a:gd name="TY8" fmla="*/ 0 h 2897"/>
                <a:gd name="TX9" fmla="*/ 894 w 3011"/>
                <a:gd name="TY9" fmla="*/ 110 h 2897"/>
                <a:gd name="TX10" fmla="*/ 1 w 3011"/>
                <a:gd name="TY10" fmla="*/ 1448 h 2897"/>
                <a:gd name="TX11" fmla="*/ 1448 w 3011"/>
                <a:gd name="TY11" fmla="*/ 2896 h 2897"/>
                <a:gd name="TX12" fmla="*/ 2786 w 3011"/>
                <a:gd name="TY12" fmla="*/ 2002 h 2897"/>
                <a:gd name="TX13" fmla="*/ 2472 w 3011"/>
                <a:gd name="TY13" fmla="*/ 424 h 2897"/>
                <a:gd name="TX14" fmla="*/ 1448 w 3011"/>
                <a:gd name="TY14" fmla="*/ 0 h 289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3011" h="2897">
                  <a:moveTo>
                    <a:pt x="1448" y="611"/>
                  </a:moveTo>
                  <a:cubicBezTo>
                    <a:pt x="1787" y="611"/>
                    <a:pt x="2091" y="815"/>
                    <a:pt x="2221" y="1127"/>
                  </a:cubicBezTo>
                  <a:cubicBezTo>
                    <a:pt x="2350" y="1440"/>
                    <a:pt x="2279" y="1801"/>
                    <a:pt x="2039" y="2041"/>
                  </a:cubicBezTo>
                  <a:cubicBezTo>
                    <a:pt x="1879" y="2200"/>
                    <a:pt x="1664" y="2285"/>
                    <a:pt x="1446" y="2285"/>
                  </a:cubicBezTo>
                  <a:cubicBezTo>
                    <a:pt x="1339" y="2285"/>
                    <a:pt x="1231" y="2265"/>
                    <a:pt x="1128" y="2222"/>
                  </a:cubicBezTo>
                  <a:cubicBezTo>
                    <a:pt x="815" y="2092"/>
                    <a:pt x="611" y="1786"/>
                    <a:pt x="611" y="1448"/>
                  </a:cubicBezTo>
                  <a:cubicBezTo>
                    <a:pt x="611" y="986"/>
                    <a:pt x="985" y="612"/>
                    <a:pt x="1448" y="611"/>
                  </a:cubicBezTo>
                  <a:close/>
                  <a:moveTo>
                    <a:pt x="1448" y="0"/>
                  </a:moveTo>
                  <a:cubicBezTo>
                    <a:pt x="1261" y="0"/>
                    <a:pt x="1073" y="36"/>
                    <a:pt x="894" y="110"/>
                  </a:cubicBezTo>
                  <a:cubicBezTo>
                    <a:pt x="354" y="334"/>
                    <a:pt x="1" y="862"/>
                    <a:pt x="1" y="1448"/>
                  </a:cubicBezTo>
                  <a:cubicBezTo>
                    <a:pt x="1" y="2246"/>
                    <a:pt x="648" y="2894"/>
                    <a:pt x="1448" y="2896"/>
                  </a:cubicBezTo>
                  <a:cubicBezTo>
                    <a:pt x="2033" y="2896"/>
                    <a:pt x="2561" y="2543"/>
                    <a:pt x="2786" y="2002"/>
                  </a:cubicBezTo>
                  <a:cubicBezTo>
                    <a:pt x="3009" y="1461"/>
                    <a:pt x="2886" y="839"/>
                    <a:pt x="2472" y="424"/>
                  </a:cubicBezTo>
                  <a:cubicBezTo>
                    <a:pt x="2194" y="147"/>
                    <a:pt x="1824" y="0"/>
                    <a:pt x="144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13" name="도형 52"/>
            <p:cNvSpPr/>
            <p:nvPr/>
          </p:nvSpPr>
          <p:spPr>
            <a:xfrm>
              <a:off x="5546725" y="4632325"/>
              <a:ext cx="33655" cy="71120"/>
            </a:xfrm>
            <a:custGeom>
              <a:avLst/>
              <a:gdLst>
                <a:gd name="TX0" fmla="*/ 340 w 1323"/>
                <a:gd name="TY0" fmla="*/ 1 h 2812"/>
                <a:gd name="TX1" fmla="*/ 255 w 1323"/>
                <a:gd name="TY1" fmla="*/ 13 h 2812"/>
                <a:gd name="TX2" fmla="*/ 47 w 1323"/>
                <a:gd name="TY2" fmla="*/ 392 h 2812"/>
                <a:gd name="TX3" fmla="*/ 689 w 1323"/>
                <a:gd name="TY3" fmla="*/ 2591 h 2812"/>
                <a:gd name="TX4" fmla="*/ 982 w 1323"/>
                <a:gd name="TY4" fmla="*/ 2810 h 2812"/>
                <a:gd name="TX5" fmla="*/ 1068 w 1323"/>
                <a:gd name="TY5" fmla="*/ 2798 h 2812"/>
                <a:gd name="TX6" fmla="*/ 1275 w 1323"/>
                <a:gd name="TY6" fmla="*/ 2419 h 2812"/>
                <a:gd name="TX7" fmla="*/ 634 w 1323"/>
                <a:gd name="TY7" fmla="*/ 222 h 2812"/>
                <a:gd name="TX8" fmla="*/ 340 w 1323"/>
                <a:gd name="TY8" fmla="*/ 1 h 28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23" h="2812">
                  <a:moveTo>
                    <a:pt x="340" y="1"/>
                  </a:moveTo>
                  <a:cubicBezTo>
                    <a:pt x="311" y="1"/>
                    <a:pt x="283" y="5"/>
                    <a:pt x="255" y="13"/>
                  </a:cubicBezTo>
                  <a:cubicBezTo>
                    <a:pt x="93" y="60"/>
                    <a:pt x="0" y="230"/>
                    <a:pt x="47" y="392"/>
                  </a:cubicBezTo>
                  <a:lnTo>
                    <a:pt x="689" y="2591"/>
                  </a:lnTo>
                  <a:cubicBezTo>
                    <a:pt x="727" y="2724"/>
                    <a:pt x="850" y="2810"/>
                    <a:pt x="982" y="2810"/>
                  </a:cubicBezTo>
                  <a:cubicBezTo>
                    <a:pt x="1010" y="2810"/>
                    <a:pt x="1039" y="2806"/>
                    <a:pt x="1068" y="2798"/>
                  </a:cubicBezTo>
                  <a:cubicBezTo>
                    <a:pt x="1230" y="2751"/>
                    <a:pt x="1322" y="2581"/>
                    <a:pt x="1275" y="2419"/>
                  </a:cubicBezTo>
                  <a:lnTo>
                    <a:pt x="634" y="222"/>
                  </a:lnTo>
                  <a:cubicBezTo>
                    <a:pt x="595" y="88"/>
                    <a:pt x="472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14" name="도형 53"/>
            <p:cNvSpPr/>
            <p:nvPr/>
          </p:nvSpPr>
          <p:spPr>
            <a:xfrm>
              <a:off x="5377815" y="4498975"/>
              <a:ext cx="66040" cy="15875"/>
            </a:xfrm>
            <a:custGeom>
              <a:avLst/>
              <a:gdLst>
                <a:gd name="TX0" fmla="*/ 338 w 2613"/>
                <a:gd name="TY0" fmla="*/ 0 h 612"/>
                <a:gd name="TX1" fmla="*/ 23 w 2613"/>
                <a:gd name="TY1" fmla="*/ 268 h 612"/>
                <a:gd name="TX2" fmla="*/ 324 w 2613"/>
                <a:gd name="TY2" fmla="*/ 611 h 612"/>
                <a:gd name="TX3" fmla="*/ 327 w 2613"/>
                <a:gd name="TY3" fmla="*/ 611 h 612"/>
                <a:gd name="TX4" fmla="*/ 2285 w 2613"/>
                <a:gd name="TY4" fmla="*/ 611 h 612"/>
                <a:gd name="TX5" fmla="*/ 2288 w 2613"/>
                <a:gd name="TY5" fmla="*/ 611 h 612"/>
                <a:gd name="TX6" fmla="*/ 2588 w 2613"/>
                <a:gd name="TY6" fmla="*/ 268 h 612"/>
                <a:gd name="TX7" fmla="*/ 2273 w 2613"/>
                <a:gd name="TY7" fmla="*/ 0 h 6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613" h="612">
                  <a:moveTo>
                    <a:pt x="338" y="0"/>
                  </a:moveTo>
                  <a:cubicBezTo>
                    <a:pt x="181" y="0"/>
                    <a:pt x="42" y="112"/>
                    <a:pt x="23" y="268"/>
                  </a:cubicBezTo>
                  <a:cubicBezTo>
                    <a:pt x="0" y="450"/>
                    <a:pt x="141" y="611"/>
                    <a:pt x="324" y="611"/>
                  </a:cubicBezTo>
                  <a:cubicBezTo>
                    <a:pt x="325" y="611"/>
                    <a:pt x="326" y="611"/>
                    <a:pt x="327" y="611"/>
                  </a:cubicBezTo>
                  <a:lnTo>
                    <a:pt x="2285" y="611"/>
                  </a:lnTo>
                  <a:cubicBezTo>
                    <a:pt x="2286" y="611"/>
                    <a:pt x="2287" y="611"/>
                    <a:pt x="2288" y="611"/>
                  </a:cubicBezTo>
                  <a:cubicBezTo>
                    <a:pt x="2471" y="611"/>
                    <a:pt x="2612" y="450"/>
                    <a:pt x="2588" y="268"/>
                  </a:cubicBezTo>
                  <a:cubicBezTo>
                    <a:pt x="2568" y="112"/>
                    <a:pt x="2429" y="0"/>
                    <a:pt x="227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15" name="도형 54"/>
            <p:cNvSpPr/>
            <p:nvPr/>
          </p:nvSpPr>
          <p:spPr>
            <a:xfrm>
              <a:off x="5386070" y="4532630"/>
              <a:ext cx="49530" cy="15875"/>
            </a:xfrm>
            <a:custGeom>
              <a:avLst/>
              <a:gdLst>
                <a:gd name="TX0" fmla="*/ 325 w 1960"/>
                <a:gd name="TY0" fmla="*/ 0 h 612"/>
                <a:gd name="TX1" fmla="*/ 25 w 1960"/>
                <a:gd name="TY1" fmla="*/ 344 h 612"/>
                <a:gd name="TX2" fmla="*/ 339 w 1960"/>
                <a:gd name="TY2" fmla="*/ 611 h 612"/>
                <a:gd name="TX3" fmla="*/ 1621 w 1960"/>
                <a:gd name="TY3" fmla="*/ 611 h 612"/>
                <a:gd name="TX4" fmla="*/ 1936 w 1960"/>
                <a:gd name="TY4" fmla="*/ 344 h 612"/>
                <a:gd name="TX5" fmla="*/ 1634 w 1960"/>
                <a:gd name="TY5" fmla="*/ 0 h 612"/>
                <a:gd name="TX6" fmla="*/ 1631 w 1960"/>
                <a:gd name="TY6" fmla="*/ 1 h 612"/>
                <a:gd name="TX7" fmla="*/ 328 w 1960"/>
                <a:gd name="TY7" fmla="*/ 1 h 612"/>
                <a:gd name="TX8" fmla="*/ 325 w 1960"/>
                <a:gd name="TY8" fmla="*/ 0 h 6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960" h="612">
                  <a:moveTo>
                    <a:pt x="325" y="0"/>
                  </a:moveTo>
                  <a:cubicBezTo>
                    <a:pt x="142" y="0"/>
                    <a:pt x="1" y="162"/>
                    <a:pt x="25" y="344"/>
                  </a:cubicBezTo>
                  <a:cubicBezTo>
                    <a:pt x="43" y="499"/>
                    <a:pt x="182" y="611"/>
                    <a:pt x="339" y="611"/>
                  </a:cubicBezTo>
                  <a:lnTo>
                    <a:pt x="1621" y="611"/>
                  </a:lnTo>
                  <a:cubicBezTo>
                    <a:pt x="1777" y="611"/>
                    <a:pt x="1916" y="499"/>
                    <a:pt x="1936" y="344"/>
                  </a:cubicBezTo>
                  <a:cubicBezTo>
                    <a:pt x="1958" y="162"/>
                    <a:pt x="1817" y="0"/>
                    <a:pt x="1634" y="0"/>
                  </a:cubicBezTo>
                  <a:cubicBezTo>
                    <a:pt x="1633" y="0"/>
                    <a:pt x="1632" y="1"/>
                    <a:pt x="1631" y="1"/>
                  </a:cubicBezTo>
                  <a:lnTo>
                    <a:pt x="328" y="1"/>
                  </a:lnTo>
                  <a:cubicBezTo>
                    <a:pt x="327" y="1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16" name="도형 55"/>
            <p:cNvSpPr/>
            <p:nvPr/>
          </p:nvSpPr>
          <p:spPr>
            <a:xfrm>
              <a:off x="5311775" y="4466590"/>
              <a:ext cx="164465" cy="113665"/>
            </a:xfrm>
            <a:custGeom>
              <a:avLst/>
              <a:gdLst>
                <a:gd name="TX0" fmla="*/ 5274 w 6548"/>
                <a:gd name="TY0" fmla="*/ 0 h 4528"/>
                <a:gd name="TX1" fmla="*/ 4961 w 6548"/>
                <a:gd name="TY1" fmla="*/ 245 h 4528"/>
                <a:gd name="TX2" fmla="*/ 5260 w 6548"/>
                <a:gd name="TY2" fmla="*/ 611 h 4528"/>
                <a:gd name="TX3" fmla="*/ 5934 w 6548"/>
                <a:gd name="TY3" fmla="*/ 1285 h 4528"/>
                <a:gd name="TX4" fmla="*/ 5934 w 6548"/>
                <a:gd name="TY4" fmla="*/ 3283 h 4528"/>
                <a:gd name="TX5" fmla="*/ 5260 w 6548"/>
                <a:gd name="TY5" fmla="*/ 3956 h 4528"/>
                <a:gd name="TX6" fmla="*/ 2658 w 6548"/>
                <a:gd name="TY6" fmla="*/ 3956 h 4528"/>
                <a:gd name="TX7" fmla="*/ 1984 w 6548"/>
                <a:gd name="TY7" fmla="*/ 3283 h 4528"/>
                <a:gd name="TX8" fmla="*/ 1984 w 6548"/>
                <a:gd name="TY8" fmla="*/ 1618 h 4528"/>
                <a:gd name="TX9" fmla="*/ 1895 w 6548"/>
                <a:gd name="TY9" fmla="*/ 1403 h 4528"/>
                <a:gd name="TX10" fmla="*/ 1112 w 6548"/>
                <a:gd name="TY10" fmla="*/ 619 h 4528"/>
                <a:gd name="TX11" fmla="*/ 3953 w 6548"/>
                <a:gd name="TY11" fmla="*/ 619 h 4528"/>
                <a:gd name="TX12" fmla="*/ 4269 w 6548"/>
                <a:gd name="TY12" fmla="*/ 352 h 4528"/>
                <a:gd name="TX13" fmla="*/ 3965 w 6548"/>
                <a:gd name="TY13" fmla="*/ 7 h 4528"/>
                <a:gd name="TX14" fmla="*/ 344 w 6548"/>
                <a:gd name="TY14" fmla="*/ 7 h 4528"/>
                <a:gd name="TX15" fmla="*/ 338 w 6548"/>
                <a:gd name="TY15" fmla="*/ 7 h 4528"/>
                <a:gd name="TX16" fmla="*/ 106 w 6548"/>
                <a:gd name="TY16" fmla="*/ 112 h 4528"/>
                <a:gd name="TX17" fmla="*/ 120 w 6548"/>
                <a:gd name="TY17" fmla="*/ 528 h 4528"/>
                <a:gd name="TX18" fmla="*/ 1335 w 6548"/>
                <a:gd name="TY18" fmla="*/ 1743 h 4528"/>
                <a:gd name="TX19" fmla="*/ 1335 w 6548"/>
                <a:gd name="TY19" fmla="*/ 3246 h 4528"/>
                <a:gd name="TX20" fmla="*/ 2617 w 6548"/>
                <a:gd name="TY20" fmla="*/ 4526 h 4528"/>
                <a:gd name="TX21" fmla="*/ 5260 w 6548"/>
                <a:gd name="TY21" fmla="*/ 4526 h 4528"/>
                <a:gd name="TX22" fmla="*/ 6546 w 6548"/>
                <a:gd name="TY22" fmla="*/ 3242 h 4528"/>
                <a:gd name="TX23" fmla="*/ 6546 w 6548"/>
                <a:gd name="TY23" fmla="*/ 1285 h 4528"/>
                <a:gd name="TX24" fmla="*/ 5281 w 6548"/>
                <a:gd name="TY24" fmla="*/ 0 h 4528"/>
                <a:gd name="TX25" fmla="*/ 5274 w 6548"/>
                <a:gd name="TY25" fmla="*/ 0 h 452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6548" h="4528">
                  <a:moveTo>
                    <a:pt x="5274" y="0"/>
                  </a:moveTo>
                  <a:cubicBezTo>
                    <a:pt x="5126" y="0"/>
                    <a:pt x="4989" y="98"/>
                    <a:pt x="4961" y="245"/>
                  </a:cubicBezTo>
                  <a:cubicBezTo>
                    <a:pt x="4923" y="433"/>
                    <a:pt x="5068" y="611"/>
                    <a:pt x="5260" y="611"/>
                  </a:cubicBezTo>
                  <a:cubicBezTo>
                    <a:pt x="5633" y="611"/>
                    <a:pt x="5934" y="912"/>
                    <a:pt x="5934" y="1285"/>
                  </a:cubicBezTo>
                  <a:lnTo>
                    <a:pt x="5934" y="3283"/>
                  </a:lnTo>
                  <a:cubicBezTo>
                    <a:pt x="5934" y="3655"/>
                    <a:pt x="5633" y="3956"/>
                    <a:pt x="5260" y="3956"/>
                  </a:cubicBezTo>
                  <a:lnTo>
                    <a:pt x="2658" y="3956"/>
                  </a:lnTo>
                  <a:cubicBezTo>
                    <a:pt x="2286" y="3956"/>
                    <a:pt x="1984" y="3655"/>
                    <a:pt x="1984" y="3283"/>
                  </a:cubicBezTo>
                  <a:lnTo>
                    <a:pt x="1984" y="1618"/>
                  </a:lnTo>
                  <a:cubicBezTo>
                    <a:pt x="1984" y="1537"/>
                    <a:pt x="1952" y="1459"/>
                    <a:pt x="1895" y="1403"/>
                  </a:cubicBezTo>
                  <a:lnTo>
                    <a:pt x="1112" y="619"/>
                  </a:lnTo>
                  <a:lnTo>
                    <a:pt x="3953" y="619"/>
                  </a:lnTo>
                  <a:cubicBezTo>
                    <a:pt x="4111" y="619"/>
                    <a:pt x="4250" y="506"/>
                    <a:pt x="4269" y="352"/>
                  </a:cubicBezTo>
                  <a:cubicBezTo>
                    <a:pt x="4292" y="169"/>
                    <a:pt x="4149" y="7"/>
                    <a:pt x="3965" y="7"/>
                  </a:cubicBezTo>
                  <a:lnTo>
                    <a:pt x="344" y="7"/>
                  </a:lnTo>
                  <a:cubicBezTo>
                    <a:pt x="342" y="7"/>
                    <a:pt x="340" y="7"/>
                    <a:pt x="338" y="7"/>
                  </a:cubicBezTo>
                  <a:cubicBezTo>
                    <a:pt x="250" y="7"/>
                    <a:pt x="165" y="46"/>
                    <a:pt x="106" y="112"/>
                  </a:cubicBezTo>
                  <a:cubicBezTo>
                    <a:pt x="1" y="232"/>
                    <a:pt x="7" y="415"/>
                    <a:pt x="120" y="528"/>
                  </a:cubicBezTo>
                  <a:lnTo>
                    <a:pt x="1335" y="1743"/>
                  </a:lnTo>
                  <a:lnTo>
                    <a:pt x="1335" y="3246"/>
                  </a:lnTo>
                  <a:cubicBezTo>
                    <a:pt x="1335" y="3953"/>
                    <a:pt x="1910" y="4526"/>
                    <a:pt x="2617" y="4526"/>
                  </a:cubicBezTo>
                  <a:lnTo>
                    <a:pt x="5260" y="4526"/>
                  </a:lnTo>
                  <a:cubicBezTo>
                    <a:pt x="5970" y="4526"/>
                    <a:pt x="6546" y="3952"/>
                    <a:pt x="6546" y="3242"/>
                  </a:cubicBezTo>
                  <a:lnTo>
                    <a:pt x="6546" y="1285"/>
                  </a:lnTo>
                  <a:cubicBezTo>
                    <a:pt x="6544" y="583"/>
                    <a:pt x="5983" y="12"/>
                    <a:pt x="5281" y="0"/>
                  </a:cubicBezTo>
                  <a:cubicBezTo>
                    <a:pt x="5279" y="0"/>
                    <a:pt x="5277" y="0"/>
                    <a:pt x="527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17" name="도형 56"/>
            <p:cNvSpPr/>
            <p:nvPr/>
          </p:nvSpPr>
          <p:spPr>
            <a:xfrm>
              <a:off x="5344795" y="4401185"/>
              <a:ext cx="66040" cy="15875"/>
            </a:xfrm>
            <a:custGeom>
              <a:avLst/>
              <a:gdLst>
                <a:gd name="TX0" fmla="*/ 339 w 2614"/>
                <a:gd name="TY0" fmla="*/ 0 h 614"/>
                <a:gd name="TX1" fmla="*/ 24 w 2614"/>
                <a:gd name="TY1" fmla="*/ 268 h 614"/>
                <a:gd name="TX2" fmla="*/ 327 w 2614"/>
                <a:gd name="TY2" fmla="*/ 613 h 614"/>
                <a:gd name="TX3" fmla="*/ 2274 w 2614"/>
                <a:gd name="TY3" fmla="*/ 613 h 614"/>
                <a:gd name="TX4" fmla="*/ 2589 w 2614"/>
                <a:gd name="TY4" fmla="*/ 345 h 614"/>
                <a:gd name="TX5" fmla="*/ 2285 w 2614"/>
                <a:gd name="TY5" fmla="*/ 0 h 6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614" h="614">
                  <a:moveTo>
                    <a:pt x="339" y="0"/>
                  </a:moveTo>
                  <a:cubicBezTo>
                    <a:pt x="183" y="0"/>
                    <a:pt x="44" y="112"/>
                    <a:pt x="24" y="268"/>
                  </a:cubicBezTo>
                  <a:cubicBezTo>
                    <a:pt x="0" y="451"/>
                    <a:pt x="144" y="613"/>
                    <a:pt x="327" y="613"/>
                  </a:cubicBezTo>
                  <a:lnTo>
                    <a:pt x="2274" y="613"/>
                  </a:lnTo>
                  <a:cubicBezTo>
                    <a:pt x="2431" y="613"/>
                    <a:pt x="2570" y="499"/>
                    <a:pt x="2589" y="345"/>
                  </a:cubicBezTo>
                  <a:cubicBezTo>
                    <a:pt x="2612" y="162"/>
                    <a:pt x="2470" y="0"/>
                    <a:pt x="228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18" name="도형 57"/>
            <p:cNvSpPr/>
            <p:nvPr/>
          </p:nvSpPr>
          <p:spPr>
            <a:xfrm>
              <a:off x="5353050" y="4368800"/>
              <a:ext cx="49530" cy="15875"/>
            </a:xfrm>
            <a:custGeom>
              <a:avLst/>
              <a:gdLst>
                <a:gd name="TX0" fmla="*/ 1635 w 1961"/>
                <a:gd name="TY0" fmla="*/ 0 h 612"/>
                <a:gd name="TX1" fmla="*/ 1633 w 1961"/>
                <a:gd name="TY1" fmla="*/ 0 h 612"/>
                <a:gd name="TX2" fmla="*/ 339 w 1961"/>
                <a:gd name="TY2" fmla="*/ 0 h 612"/>
                <a:gd name="TX3" fmla="*/ 23 w 1961"/>
                <a:gd name="TY3" fmla="*/ 266 h 612"/>
                <a:gd name="TX4" fmla="*/ 327 w 1961"/>
                <a:gd name="TY4" fmla="*/ 611 h 612"/>
                <a:gd name="TX5" fmla="*/ 1621 w 1961"/>
                <a:gd name="TY5" fmla="*/ 611 h 612"/>
                <a:gd name="TX6" fmla="*/ 1935 w 1961"/>
                <a:gd name="TY6" fmla="*/ 344 h 612"/>
                <a:gd name="TX7" fmla="*/ 1635 w 1961"/>
                <a:gd name="TY7" fmla="*/ 0 h 6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961" h="612">
                  <a:moveTo>
                    <a:pt x="1635" y="0"/>
                  </a:moveTo>
                  <a:cubicBezTo>
                    <a:pt x="1634" y="0"/>
                    <a:pt x="1633" y="0"/>
                    <a:pt x="1633" y="0"/>
                  </a:cubicBezTo>
                  <a:lnTo>
                    <a:pt x="339" y="0"/>
                  </a:lnTo>
                  <a:cubicBezTo>
                    <a:pt x="182" y="0"/>
                    <a:pt x="42" y="112"/>
                    <a:pt x="23" y="266"/>
                  </a:cubicBezTo>
                  <a:cubicBezTo>
                    <a:pt x="0" y="449"/>
                    <a:pt x="143" y="611"/>
                    <a:pt x="327" y="611"/>
                  </a:cubicBezTo>
                  <a:lnTo>
                    <a:pt x="1621" y="611"/>
                  </a:lnTo>
                  <a:cubicBezTo>
                    <a:pt x="1777" y="611"/>
                    <a:pt x="1918" y="499"/>
                    <a:pt x="1935" y="344"/>
                  </a:cubicBezTo>
                  <a:cubicBezTo>
                    <a:pt x="1960" y="162"/>
                    <a:pt x="1817" y="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19" name="도형 58"/>
            <p:cNvSpPr/>
            <p:nvPr/>
          </p:nvSpPr>
          <p:spPr>
            <a:xfrm>
              <a:off x="5312410" y="4336415"/>
              <a:ext cx="163195" cy="113665"/>
            </a:xfrm>
            <a:custGeom>
              <a:avLst/>
              <a:gdLst>
                <a:gd name="TX0" fmla="*/ 1284 w 6507"/>
                <a:gd name="TY0" fmla="*/ 613 h 4522"/>
                <a:gd name="TX1" fmla="*/ 1287 w 6507"/>
                <a:gd name="TY1" fmla="*/ 613 h 4522"/>
                <a:gd name="TX2" fmla="*/ 3889 w 6507"/>
                <a:gd name="TY2" fmla="*/ 613 h 4522"/>
                <a:gd name="TX3" fmla="*/ 4562 w 6507"/>
                <a:gd name="TY3" fmla="*/ 1287 h 4522"/>
                <a:gd name="TX4" fmla="*/ 4562 w 6507"/>
                <a:gd name="TY4" fmla="*/ 2912 h 4522"/>
                <a:gd name="TX5" fmla="*/ 4652 w 6507"/>
                <a:gd name="TY5" fmla="*/ 3128 h 4522"/>
                <a:gd name="TX6" fmla="*/ 5434 w 6507"/>
                <a:gd name="TY6" fmla="*/ 3910 h 4522"/>
                <a:gd name="TX7" fmla="*/ 1287 w 6507"/>
                <a:gd name="TY7" fmla="*/ 3910 h 4522"/>
                <a:gd name="TX8" fmla="*/ 613 w 6507"/>
                <a:gd name="TY8" fmla="*/ 3236 h 4522"/>
                <a:gd name="TX9" fmla="*/ 613 w 6507"/>
                <a:gd name="TY9" fmla="*/ 1287 h 4522"/>
                <a:gd name="TX10" fmla="*/ 1284 w 6507"/>
                <a:gd name="TY10" fmla="*/ 613 h 4522"/>
                <a:gd name="TX12" fmla="*/ 1283 w 6507"/>
                <a:gd name="TY12" fmla="*/ 1 h 4522"/>
                <a:gd name="TX13" fmla="*/ 1 w 6507"/>
                <a:gd name="TY13" fmla="*/ 1283 h 4522"/>
                <a:gd name="TX14" fmla="*/ 1 w 6507"/>
                <a:gd name="TY14" fmla="*/ 3238 h 4522"/>
                <a:gd name="TX15" fmla="*/ 1283 w 6507"/>
                <a:gd name="TY15" fmla="*/ 4520 h 4522"/>
                <a:gd name="TX16" fmla="*/ 6162 w 6507"/>
                <a:gd name="TY16" fmla="*/ 4520 h 4522"/>
                <a:gd name="TX17" fmla="*/ 6168 w 6507"/>
                <a:gd name="TY17" fmla="*/ 4521 h 4522"/>
                <a:gd name="TX18" fmla="*/ 6400 w 6507"/>
                <a:gd name="TY18" fmla="*/ 4417 h 4522"/>
                <a:gd name="TX19" fmla="*/ 6386 w 6507"/>
                <a:gd name="TY19" fmla="*/ 4001 h 4522"/>
                <a:gd name="TX20" fmla="*/ 5171 w 6507"/>
                <a:gd name="TY20" fmla="*/ 2786 h 4522"/>
                <a:gd name="TX21" fmla="*/ 5171 w 6507"/>
                <a:gd name="TY21" fmla="*/ 1283 h 4522"/>
                <a:gd name="TX22" fmla="*/ 3889 w 6507"/>
                <a:gd name="TY22" fmla="*/ 1 h 45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6507" h="4522">
                  <a:moveTo>
                    <a:pt x="1284" y="613"/>
                  </a:moveTo>
                  <a:cubicBezTo>
                    <a:pt x="1285" y="613"/>
                    <a:pt x="1286" y="613"/>
                    <a:pt x="1287" y="613"/>
                  </a:cubicBezTo>
                  <a:lnTo>
                    <a:pt x="3889" y="613"/>
                  </a:lnTo>
                  <a:cubicBezTo>
                    <a:pt x="4261" y="613"/>
                    <a:pt x="4562" y="914"/>
                    <a:pt x="4562" y="1287"/>
                  </a:cubicBezTo>
                  <a:lnTo>
                    <a:pt x="4562" y="2912"/>
                  </a:lnTo>
                  <a:cubicBezTo>
                    <a:pt x="4562" y="2993"/>
                    <a:pt x="4595" y="3071"/>
                    <a:pt x="4652" y="3128"/>
                  </a:cubicBezTo>
                  <a:lnTo>
                    <a:pt x="5434" y="3910"/>
                  </a:lnTo>
                  <a:lnTo>
                    <a:pt x="1287" y="3910"/>
                  </a:lnTo>
                  <a:cubicBezTo>
                    <a:pt x="914" y="3910"/>
                    <a:pt x="613" y="3609"/>
                    <a:pt x="613" y="3236"/>
                  </a:cubicBezTo>
                  <a:lnTo>
                    <a:pt x="613" y="1287"/>
                  </a:lnTo>
                  <a:cubicBezTo>
                    <a:pt x="613" y="915"/>
                    <a:pt x="912" y="613"/>
                    <a:pt x="1284" y="613"/>
                  </a:cubicBezTo>
                  <a:close/>
                  <a:moveTo>
                    <a:pt x="1283" y="1"/>
                  </a:moveTo>
                  <a:cubicBezTo>
                    <a:pt x="576" y="1"/>
                    <a:pt x="1" y="574"/>
                    <a:pt x="1" y="1283"/>
                  </a:cubicBezTo>
                  <a:lnTo>
                    <a:pt x="1" y="3238"/>
                  </a:lnTo>
                  <a:cubicBezTo>
                    <a:pt x="1" y="3946"/>
                    <a:pt x="576" y="4520"/>
                    <a:pt x="1283" y="4520"/>
                  </a:cubicBezTo>
                  <a:lnTo>
                    <a:pt x="6162" y="4520"/>
                  </a:lnTo>
                  <a:cubicBezTo>
                    <a:pt x="6164" y="4520"/>
                    <a:pt x="6166" y="4521"/>
                    <a:pt x="6168" y="4521"/>
                  </a:cubicBezTo>
                  <a:cubicBezTo>
                    <a:pt x="6257" y="4521"/>
                    <a:pt x="6342" y="4482"/>
                    <a:pt x="6400" y="4417"/>
                  </a:cubicBezTo>
                  <a:cubicBezTo>
                    <a:pt x="6506" y="4295"/>
                    <a:pt x="6499" y="4114"/>
                    <a:pt x="6386" y="4001"/>
                  </a:cubicBezTo>
                  <a:lnTo>
                    <a:pt x="5171" y="2786"/>
                  </a:lnTo>
                  <a:lnTo>
                    <a:pt x="5171" y="1283"/>
                  </a:lnTo>
                  <a:cubicBezTo>
                    <a:pt x="5171" y="574"/>
                    <a:pt x="4598" y="1"/>
                    <a:pt x="388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3220" name="그룹 75"/>
          <p:cNvGrpSpPr/>
          <p:nvPr/>
        </p:nvGrpSpPr>
        <p:grpSpPr>
          <a:xfrm rot="0">
            <a:off x="7123430" y="4253230"/>
            <a:ext cx="334010" cy="526415"/>
            <a:chOff x="7123430" y="4253230"/>
            <a:chExt cx="334010" cy="526415"/>
          </a:xfrm>
        </p:grpSpPr>
        <p:sp>
          <p:nvSpPr>
            <p:cNvPr id="3221" name="도형 72"/>
            <p:cNvSpPr/>
            <p:nvPr/>
          </p:nvSpPr>
          <p:spPr>
            <a:xfrm>
              <a:off x="7123430" y="4371975"/>
              <a:ext cx="207645" cy="309880"/>
            </a:xfrm>
            <a:custGeom>
              <a:avLst/>
              <a:gdLst>
                <a:gd name="TX0" fmla="*/ 5231 w 8257"/>
                <a:gd name="TY0" fmla="*/ 610 h 12358"/>
                <a:gd name="TX1" fmla="*/ 5939 w 8257"/>
                <a:gd name="TY1" fmla="*/ 904 h 12358"/>
                <a:gd name="TX2" fmla="*/ 6961 w 8257"/>
                <a:gd name="TY2" fmla="*/ 2685 h 12358"/>
                <a:gd name="TX3" fmla="*/ 5727 w 8257"/>
                <a:gd name="TY3" fmla="*/ 3918 h 12358"/>
                <a:gd name="TX4" fmla="*/ 5738 w 8257"/>
                <a:gd name="TY4" fmla="*/ 3699 h 12358"/>
                <a:gd name="TX5" fmla="*/ 4985 w 8257"/>
                <a:gd name="TY5" fmla="*/ 1858 h 12358"/>
                <a:gd name="TX6" fmla="*/ 4522 w 8257"/>
                <a:gd name="TY6" fmla="*/ 1396 h 12358"/>
                <a:gd name="TX7" fmla="*/ 4522 w 8257"/>
                <a:gd name="TY7" fmla="*/ 904 h 12358"/>
                <a:gd name="TX8" fmla="*/ 5231 w 8257"/>
                <a:gd name="TY8" fmla="*/ 610 h 12358"/>
                <a:gd name="TX10" fmla="*/ 5231 w 8257"/>
                <a:gd name="TY10" fmla="*/ 1 h 12358"/>
                <a:gd name="TX11" fmla="*/ 4091 w 8257"/>
                <a:gd name="TY11" fmla="*/ 472 h 12358"/>
                <a:gd name="TX12" fmla="*/ 4091 w 8257"/>
                <a:gd name="TY12" fmla="*/ 1829 h 12358"/>
                <a:gd name="TX13" fmla="*/ 4553 w 8257"/>
                <a:gd name="TY13" fmla="*/ 2290 h 12358"/>
                <a:gd name="TX14" fmla="*/ 5128 w 8257"/>
                <a:gd name="TY14" fmla="*/ 3694 h 12358"/>
                <a:gd name="TX15" fmla="*/ 4508 w 8257"/>
                <a:gd name="TY15" fmla="*/ 5139 h 12358"/>
                <a:gd name="TX16" fmla="*/ 4027 w 8257"/>
                <a:gd name="TY16" fmla="*/ 5618 h 12358"/>
                <a:gd name="TX17" fmla="*/ 2375 w 8257"/>
                <a:gd name="TY17" fmla="*/ 8291 h 12358"/>
                <a:gd name="TX18" fmla="*/ 2195 w 8257"/>
                <a:gd name="TY18" fmla="*/ 8829 h 12358"/>
                <a:gd name="TX19" fmla="*/ 691 w 8257"/>
                <a:gd name="TY19" fmla="*/ 11263 h 12358"/>
                <a:gd name="TX20" fmla="*/ 121 w 8257"/>
                <a:gd name="TY20" fmla="*/ 11835 h 12358"/>
                <a:gd name="TX21" fmla="*/ 121 w 8257"/>
                <a:gd name="TY21" fmla="*/ 12265 h 12358"/>
                <a:gd name="TX22" fmla="*/ 337 w 8257"/>
                <a:gd name="TY22" fmla="*/ 12355 h 12358"/>
                <a:gd name="TX23" fmla="*/ 553 w 8257"/>
                <a:gd name="TY23" fmla="*/ 12265 h 12358"/>
                <a:gd name="TX24" fmla="*/ 1123 w 8257"/>
                <a:gd name="TY24" fmla="*/ 11695 h 12358"/>
                <a:gd name="TX25" fmla="*/ 2775 w 8257"/>
                <a:gd name="TY25" fmla="*/ 9023 h 12358"/>
                <a:gd name="TX26" fmla="*/ 2955 w 8257"/>
                <a:gd name="TY26" fmla="*/ 8486 h 12358"/>
                <a:gd name="TX27" fmla="*/ 4459 w 8257"/>
                <a:gd name="TY27" fmla="*/ 6050 h 12358"/>
                <a:gd name="TX28" fmla="*/ 8128 w 8257"/>
                <a:gd name="TY28" fmla="*/ 2379 h 12358"/>
                <a:gd name="TX29" fmla="*/ 8133 w 8257"/>
                <a:gd name="TY29" fmla="*/ 1944 h 12358"/>
                <a:gd name="TX30" fmla="*/ 7917 w 8257"/>
                <a:gd name="TY30" fmla="*/ 1854 h 12358"/>
                <a:gd name="TX31" fmla="*/ 7696 w 8257"/>
                <a:gd name="TY31" fmla="*/ 1949 h 12358"/>
                <a:gd name="TX32" fmla="*/ 7448 w 8257"/>
                <a:gd name="TY32" fmla="*/ 2196 h 12358"/>
                <a:gd name="TX33" fmla="*/ 6371 w 8257"/>
                <a:gd name="TY33" fmla="*/ 472 h 12358"/>
                <a:gd name="TX34" fmla="*/ 5231 w 8257"/>
                <a:gd name="TY34" fmla="*/ 1 h 1235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</a:cxnLst>
              <a:rect l="l" t="t" r="r" b="b"/>
              <a:pathLst>
                <a:path w="8257" h="12358">
                  <a:moveTo>
                    <a:pt x="5231" y="610"/>
                  </a:moveTo>
                  <a:cubicBezTo>
                    <a:pt x="5488" y="610"/>
                    <a:pt x="5744" y="708"/>
                    <a:pt x="5939" y="904"/>
                  </a:cubicBezTo>
                  <a:cubicBezTo>
                    <a:pt x="6433" y="1396"/>
                    <a:pt x="6784" y="2012"/>
                    <a:pt x="6961" y="2685"/>
                  </a:cubicBezTo>
                  <a:lnTo>
                    <a:pt x="5727" y="3918"/>
                  </a:lnTo>
                  <a:cubicBezTo>
                    <a:pt x="5733" y="3846"/>
                    <a:pt x="5738" y="3774"/>
                    <a:pt x="5738" y="3699"/>
                  </a:cubicBezTo>
                  <a:cubicBezTo>
                    <a:pt x="5748" y="3009"/>
                    <a:pt x="5476" y="2344"/>
                    <a:pt x="4985" y="1858"/>
                  </a:cubicBezTo>
                  <a:lnTo>
                    <a:pt x="4522" y="1396"/>
                  </a:lnTo>
                  <a:cubicBezTo>
                    <a:pt x="4388" y="1260"/>
                    <a:pt x="4388" y="1040"/>
                    <a:pt x="4522" y="904"/>
                  </a:cubicBezTo>
                  <a:cubicBezTo>
                    <a:pt x="4718" y="708"/>
                    <a:pt x="4975" y="610"/>
                    <a:pt x="5231" y="610"/>
                  </a:cubicBezTo>
                  <a:close/>
                  <a:moveTo>
                    <a:pt x="5231" y="1"/>
                  </a:moveTo>
                  <a:cubicBezTo>
                    <a:pt x="4819" y="1"/>
                    <a:pt x="4406" y="158"/>
                    <a:pt x="4091" y="472"/>
                  </a:cubicBezTo>
                  <a:cubicBezTo>
                    <a:pt x="3717" y="846"/>
                    <a:pt x="3717" y="1453"/>
                    <a:pt x="4091" y="1829"/>
                  </a:cubicBezTo>
                  <a:lnTo>
                    <a:pt x="4553" y="2290"/>
                  </a:lnTo>
                  <a:cubicBezTo>
                    <a:pt x="4927" y="2661"/>
                    <a:pt x="5134" y="3168"/>
                    <a:pt x="5128" y="3694"/>
                  </a:cubicBezTo>
                  <a:cubicBezTo>
                    <a:pt x="5123" y="4230"/>
                    <a:pt x="4901" y="4744"/>
                    <a:pt x="4508" y="5139"/>
                  </a:cubicBezTo>
                  <a:lnTo>
                    <a:pt x="4027" y="5618"/>
                  </a:lnTo>
                  <a:cubicBezTo>
                    <a:pt x="3277" y="6369"/>
                    <a:pt x="2712" y="7284"/>
                    <a:pt x="2375" y="8291"/>
                  </a:cubicBezTo>
                  <a:lnTo>
                    <a:pt x="2195" y="8829"/>
                  </a:lnTo>
                  <a:cubicBezTo>
                    <a:pt x="1889" y="9746"/>
                    <a:pt x="1374" y="10580"/>
                    <a:pt x="691" y="11263"/>
                  </a:cubicBezTo>
                  <a:lnTo>
                    <a:pt x="121" y="11835"/>
                  </a:lnTo>
                  <a:cubicBezTo>
                    <a:pt x="1" y="11953"/>
                    <a:pt x="1" y="12145"/>
                    <a:pt x="121" y="12265"/>
                  </a:cubicBezTo>
                  <a:cubicBezTo>
                    <a:pt x="181" y="12325"/>
                    <a:pt x="259" y="12355"/>
                    <a:pt x="337" y="12355"/>
                  </a:cubicBezTo>
                  <a:cubicBezTo>
                    <a:pt x="415" y="12355"/>
                    <a:pt x="493" y="12325"/>
                    <a:pt x="553" y="12265"/>
                  </a:cubicBezTo>
                  <a:lnTo>
                    <a:pt x="1123" y="11695"/>
                  </a:lnTo>
                  <a:cubicBezTo>
                    <a:pt x="1873" y="10944"/>
                    <a:pt x="2438" y="10029"/>
                    <a:pt x="2775" y="9023"/>
                  </a:cubicBezTo>
                  <a:lnTo>
                    <a:pt x="2955" y="8486"/>
                  </a:lnTo>
                  <a:cubicBezTo>
                    <a:pt x="3261" y="7568"/>
                    <a:pt x="3776" y="6735"/>
                    <a:pt x="4459" y="6050"/>
                  </a:cubicBezTo>
                  <a:lnTo>
                    <a:pt x="8128" y="2379"/>
                  </a:lnTo>
                  <a:cubicBezTo>
                    <a:pt x="8251" y="2261"/>
                    <a:pt x="8255" y="2065"/>
                    <a:pt x="8133" y="1944"/>
                  </a:cubicBezTo>
                  <a:cubicBezTo>
                    <a:pt x="8073" y="1884"/>
                    <a:pt x="7995" y="1854"/>
                    <a:pt x="7917" y="1854"/>
                  </a:cubicBezTo>
                  <a:cubicBezTo>
                    <a:pt x="7836" y="1854"/>
                    <a:pt x="7756" y="1885"/>
                    <a:pt x="7696" y="1949"/>
                  </a:cubicBezTo>
                  <a:lnTo>
                    <a:pt x="7448" y="2196"/>
                  </a:lnTo>
                  <a:cubicBezTo>
                    <a:pt x="7225" y="1547"/>
                    <a:pt x="6856" y="958"/>
                    <a:pt x="6371" y="472"/>
                  </a:cubicBezTo>
                  <a:cubicBezTo>
                    <a:pt x="6056" y="158"/>
                    <a:pt x="5644" y="1"/>
                    <a:pt x="523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22" name="도형 73"/>
            <p:cNvSpPr/>
            <p:nvPr/>
          </p:nvSpPr>
          <p:spPr>
            <a:xfrm>
              <a:off x="7221220" y="4336415"/>
              <a:ext cx="236855" cy="443865"/>
            </a:xfrm>
            <a:custGeom>
              <a:avLst/>
              <a:gdLst>
                <a:gd name="TX0" fmla="*/ 7546 w 9421"/>
                <a:gd name="TY0" fmla="*/ 0 h 17714"/>
                <a:gd name="TX1" fmla="*/ 6868 w 9421"/>
                <a:gd name="TY1" fmla="*/ 281 h 17714"/>
                <a:gd name="TX2" fmla="*/ 4760 w 9421"/>
                <a:gd name="TY2" fmla="*/ 2389 h 17714"/>
                <a:gd name="TX3" fmla="*/ 4760 w 9421"/>
                <a:gd name="TY3" fmla="*/ 2821 h 17714"/>
                <a:gd name="TX4" fmla="*/ 4974 w 9421"/>
                <a:gd name="TY4" fmla="*/ 2910 h 17714"/>
                <a:gd name="TX5" fmla="*/ 5190 w 9421"/>
                <a:gd name="TY5" fmla="*/ 2821 h 17714"/>
                <a:gd name="TX6" fmla="*/ 7300 w 9421"/>
                <a:gd name="TY6" fmla="*/ 711 h 17714"/>
                <a:gd name="TX7" fmla="*/ 7545 w 9421"/>
                <a:gd name="TY7" fmla="*/ 611 h 17714"/>
                <a:gd name="TX8" fmla="*/ 7791 w 9421"/>
                <a:gd name="TY8" fmla="*/ 711 h 17714"/>
                <a:gd name="TX9" fmla="*/ 7791 w 9421"/>
                <a:gd name="TY9" fmla="*/ 2128 h 17714"/>
                <a:gd name="TX10" fmla="*/ 2711 w 9421"/>
                <a:gd name="TY10" fmla="*/ 7210 h 17714"/>
                <a:gd name="TX11" fmla="*/ 2711 w 9421"/>
                <a:gd name="TY11" fmla="*/ 7640 h 17714"/>
                <a:gd name="TX12" fmla="*/ 2927 w 9421"/>
                <a:gd name="TY12" fmla="*/ 7730 h 17714"/>
                <a:gd name="TX13" fmla="*/ 3143 w 9421"/>
                <a:gd name="TY13" fmla="*/ 7640 h 17714"/>
                <a:gd name="TX14" fmla="*/ 5221 w 9421"/>
                <a:gd name="TY14" fmla="*/ 5563 h 17714"/>
                <a:gd name="TX15" fmla="*/ 5697 w 9421"/>
                <a:gd name="TY15" fmla="*/ 5368 h 17714"/>
                <a:gd name="TX16" fmla="*/ 6173 w 9421"/>
                <a:gd name="TY16" fmla="*/ 5565 h 17714"/>
                <a:gd name="TX17" fmla="*/ 6175 w 9421"/>
                <a:gd name="TY17" fmla="*/ 6517 h 17714"/>
                <a:gd name="TX18" fmla="*/ 3866 w 9421"/>
                <a:gd name="TY18" fmla="*/ 8826 h 17714"/>
                <a:gd name="TX19" fmla="*/ 3866 w 9421"/>
                <a:gd name="TY19" fmla="*/ 9258 h 17714"/>
                <a:gd name="TX20" fmla="*/ 4082 w 9421"/>
                <a:gd name="TY20" fmla="*/ 9348 h 17714"/>
                <a:gd name="TX21" fmla="*/ 4298 w 9421"/>
                <a:gd name="TY21" fmla="*/ 9258 h 17714"/>
                <a:gd name="TX22" fmla="*/ 6376 w 9421"/>
                <a:gd name="TY22" fmla="*/ 7179 h 17714"/>
                <a:gd name="TX23" fmla="*/ 6850 w 9421"/>
                <a:gd name="TY23" fmla="*/ 6984 h 17714"/>
                <a:gd name="TX24" fmla="*/ 7328 w 9421"/>
                <a:gd name="TY24" fmla="*/ 7182 h 17714"/>
                <a:gd name="TX25" fmla="*/ 7329 w 9421"/>
                <a:gd name="TY25" fmla="*/ 8133 h 17714"/>
                <a:gd name="TX26" fmla="*/ 5020 w 9421"/>
                <a:gd name="TY26" fmla="*/ 10444 h 17714"/>
                <a:gd name="TX27" fmla="*/ 5015 w 9421"/>
                <a:gd name="TY27" fmla="*/ 10879 h 17714"/>
                <a:gd name="TX28" fmla="*/ 5232 w 9421"/>
                <a:gd name="TY28" fmla="*/ 10969 h 17714"/>
                <a:gd name="TX29" fmla="*/ 5453 w 9421"/>
                <a:gd name="TY29" fmla="*/ 10874 h 17714"/>
                <a:gd name="TX30" fmla="*/ 7530 w 9421"/>
                <a:gd name="TY30" fmla="*/ 8797 h 17714"/>
                <a:gd name="TX31" fmla="*/ 8001 w 9421"/>
                <a:gd name="TY31" fmla="*/ 8606 h 17714"/>
                <a:gd name="TX32" fmla="*/ 8478 w 9421"/>
                <a:gd name="TY32" fmla="*/ 8803 h 17714"/>
                <a:gd name="TX33" fmla="*/ 8486 w 9421"/>
                <a:gd name="TY33" fmla="*/ 9750 h 17714"/>
                <a:gd name="TX34" fmla="*/ 4641 w 9421"/>
                <a:gd name="TY34" fmla="*/ 13593 h 17714"/>
                <a:gd name="TX35" fmla="*/ 2973 w 9421"/>
                <a:gd name="TY35" fmla="*/ 14851 h 17714"/>
                <a:gd name="TX36" fmla="*/ 2815 w 9421"/>
                <a:gd name="TY36" fmla="*/ 14940 h 17714"/>
                <a:gd name="TX37" fmla="*/ 1011 w 9421"/>
                <a:gd name="TY37" fmla="*/ 16301 h 17714"/>
                <a:gd name="TX38" fmla="*/ 127 w 9421"/>
                <a:gd name="TY38" fmla="*/ 17185 h 17714"/>
                <a:gd name="TX39" fmla="*/ 122 w 9421"/>
                <a:gd name="TY39" fmla="*/ 17622 h 17714"/>
                <a:gd name="TX40" fmla="*/ 336 w 9421"/>
                <a:gd name="TY40" fmla="*/ 17711 h 17714"/>
                <a:gd name="TX41" fmla="*/ 557 w 9421"/>
                <a:gd name="TY41" fmla="*/ 17617 h 17714"/>
                <a:gd name="TX42" fmla="*/ 1442 w 9421"/>
                <a:gd name="TY42" fmla="*/ 16733 h 17714"/>
                <a:gd name="TX43" fmla="*/ 3111 w 9421"/>
                <a:gd name="TY43" fmla="*/ 15473 h 17714"/>
                <a:gd name="TX44" fmla="*/ 3270 w 9421"/>
                <a:gd name="TY44" fmla="*/ 15386 h 17714"/>
                <a:gd name="TX45" fmla="*/ 5074 w 9421"/>
                <a:gd name="TY45" fmla="*/ 14025 h 17714"/>
                <a:gd name="TX46" fmla="*/ 8916 w 9421"/>
                <a:gd name="TY46" fmla="*/ 10181 h 17714"/>
                <a:gd name="TX47" fmla="*/ 8916 w 9421"/>
                <a:gd name="TY47" fmla="*/ 8364 h 17714"/>
                <a:gd name="TX48" fmla="*/ 8094 w 9421"/>
                <a:gd name="TY48" fmla="*/ 7990 h 17714"/>
                <a:gd name="TX49" fmla="*/ 6939 w 9421"/>
                <a:gd name="TY49" fmla="*/ 6374 h 17714"/>
                <a:gd name="TX50" fmla="*/ 5995 w 9421"/>
                <a:gd name="TY50" fmla="*/ 4789 h 17714"/>
                <a:gd name="TX51" fmla="*/ 8223 w 9421"/>
                <a:gd name="TY51" fmla="*/ 2559 h 17714"/>
                <a:gd name="TX52" fmla="*/ 8223 w 9421"/>
                <a:gd name="TY52" fmla="*/ 281 h 17714"/>
                <a:gd name="TX53" fmla="*/ 7546 w 9421"/>
                <a:gd name="TY53" fmla="*/ 0 h 177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</a:cxnLst>
              <a:rect l="l" t="t" r="r" b="b"/>
              <a:pathLst>
                <a:path w="9421" h="17714">
                  <a:moveTo>
                    <a:pt x="7546" y="0"/>
                  </a:moveTo>
                  <a:cubicBezTo>
                    <a:pt x="7300" y="0"/>
                    <a:pt x="7055" y="94"/>
                    <a:pt x="6868" y="281"/>
                  </a:cubicBezTo>
                  <a:lnTo>
                    <a:pt x="4760" y="2389"/>
                  </a:lnTo>
                  <a:cubicBezTo>
                    <a:pt x="4640" y="2509"/>
                    <a:pt x="4640" y="2702"/>
                    <a:pt x="4760" y="2821"/>
                  </a:cubicBezTo>
                  <a:cubicBezTo>
                    <a:pt x="4819" y="2880"/>
                    <a:pt x="4896" y="2910"/>
                    <a:pt x="4974" y="2910"/>
                  </a:cubicBezTo>
                  <a:cubicBezTo>
                    <a:pt x="5052" y="2910"/>
                    <a:pt x="5130" y="2880"/>
                    <a:pt x="5190" y="2821"/>
                  </a:cubicBezTo>
                  <a:lnTo>
                    <a:pt x="7300" y="711"/>
                  </a:lnTo>
                  <a:cubicBezTo>
                    <a:pt x="7368" y="644"/>
                    <a:pt x="7456" y="611"/>
                    <a:pt x="7545" y="611"/>
                  </a:cubicBezTo>
                  <a:cubicBezTo>
                    <a:pt x="7634" y="611"/>
                    <a:pt x="7723" y="644"/>
                    <a:pt x="7791" y="711"/>
                  </a:cubicBezTo>
                  <a:cubicBezTo>
                    <a:pt x="8183" y="1103"/>
                    <a:pt x="8183" y="1738"/>
                    <a:pt x="7791" y="2128"/>
                  </a:cubicBezTo>
                  <a:lnTo>
                    <a:pt x="2711" y="7210"/>
                  </a:lnTo>
                  <a:cubicBezTo>
                    <a:pt x="2591" y="7330"/>
                    <a:pt x="2591" y="7522"/>
                    <a:pt x="2711" y="7640"/>
                  </a:cubicBezTo>
                  <a:cubicBezTo>
                    <a:pt x="2771" y="7700"/>
                    <a:pt x="2849" y="7730"/>
                    <a:pt x="2927" y="7730"/>
                  </a:cubicBezTo>
                  <a:cubicBezTo>
                    <a:pt x="3005" y="7730"/>
                    <a:pt x="3084" y="7700"/>
                    <a:pt x="3143" y="7640"/>
                  </a:cubicBezTo>
                  <a:lnTo>
                    <a:pt x="5221" y="5563"/>
                  </a:lnTo>
                  <a:cubicBezTo>
                    <a:pt x="5353" y="5433"/>
                    <a:pt x="5525" y="5368"/>
                    <a:pt x="5697" y="5368"/>
                  </a:cubicBezTo>
                  <a:cubicBezTo>
                    <a:pt x="5870" y="5368"/>
                    <a:pt x="6042" y="5433"/>
                    <a:pt x="6173" y="5565"/>
                  </a:cubicBezTo>
                  <a:cubicBezTo>
                    <a:pt x="6436" y="5828"/>
                    <a:pt x="6436" y="6253"/>
                    <a:pt x="6175" y="6517"/>
                  </a:cubicBezTo>
                  <a:lnTo>
                    <a:pt x="3866" y="8826"/>
                  </a:lnTo>
                  <a:cubicBezTo>
                    <a:pt x="3746" y="8946"/>
                    <a:pt x="3746" y="9138"/>
                    <a:pt x="3866" y="9258"/>
                  </a:cubicBezTo>
                  <a:cubicBezTo>
                    <a:pt x="3926" y="9318"/>
                    <a:pt x="4004" y="9348"/>
                    <a:pt x="4082" y="9348"/>
                  </a:cubicBezTo>
                  <a:cubicBezTo>
                    <a:pt x="4160" y="9348"/>
                    <a:pt x="4238" y="9318"/>
                    <a:pt x="4298" y="9258"/>
                  </a:cubicBezTo>
                  <a:lnTo>
                    <a:pt x="6376" y="7179"/>
                  </a:lnTo>
                  <a:cubicBezTo>
                    <a:pt x="6507" y="7049"/>
                    <a:pt x="6679" y="6984"/>
                    <a:pt x="6850" y="6984"/>
                  </a:cubicBezTo>
                  <a:cubicBezTo>
                    <a:pt x="7023" y="6984"/>
                    <a:pt x="7196" y="7050"/>
                    <a:pt x="7328" y="7182"/>
                  </a:cubicBezTo>
                  <a:cubicBezTo>
                    <a:pt x="7590" y="7445"/>
                    <a:pt x="7592" y="7869"/>
                    <a:pt x="7329" y="8133"/>
                  </a:cubicBezTo>
                  <a:lnTo>
                    <a:pt x="5020" y="10444"/>
                  </a:lnTo>
                  <a:cubicBezTo>
                    <a:pt x="4897" y="10562"/>
                    <a:pt x="4894" y="10759"/>
                    <a:pt x="5015" y="10879"/>
                  </a:cubicBezTo>
                  <a:cubicBezTo>
                    <a:pt x="5075" y="10939"/>
                    <a:pt x="5154" y="10969"/>
                    <a:pt x="5232" y="10969"/>
                  </a:cubicBezTo>
                  <a:cubicBezTo>
                    <a:pt x="5313" y="10969"/>
                    <a:pt x="5393" y="10937"/>
                    <a:pt x="5453" y="10874"/>
                  </a:cubicBezTo>
                  <a:lnTo>
                    <a:pt x="7530" y="8797"/>
                  </a:lnTo>
                  <a:cubicBezTo>
                    <a:pt x="7662" y="8669"/>
                    <a:pt x="7832" y="8606"/>
                    <a:pt x="8001" y="8606"/>
                  </a:cubicBezTo>
                  <a:cubicBezTo>
                    <a:pt x="8174" y="8606"/>
                    <a:pt x="8346" y="8672"/>
                    <a:pt x="8478" y="8803"/>
                  </a:cubicBezTo>
                  <a:cubicBezTo>
                    <a:pt x="8738" y="9064"/>
                    <a:pt x="8742" y="9485"/>
                    <a:pt x="8486" y="9750"/>
                  </a:cubicBezTo>
                  <a:lnTo>
                    <a:pt x="4641" y="13593"/>
                  </a:lnTo>
                  <a:cubicBezTo>
                    <a:pt x="4147" y="14089"/>
                    <a:pt x="3586" y="14511"/>
                    <a:pt x="2973" y="14851"/>
                  </a:cubicBezTo>
                  <a:lnTo>
                    <a:pt x="2815" y="14940"/>
                  </a:lnTo>
                  <a:cubicBezTo>
                    <a:pt x="2152" y="15308"/>
                    <a:pt x="1545" y="15766"/>
                    <a:pt x="1011" y="16301"/>
                  </a:cubicBezTo>
                  <a:lnTo>
                    <a:pt x="127" y="17185"/>
                  </a:lnTo>
                  <a:cubicBezTo>
                    <a:pt x="2" y="17303"/>
                    <a:pt x="0" y="17501"/>
                    <a:pt x="122" y="17622"/>
                  </a:cubicBezTo>
                  <a:cubicBezTo>
                    <a:pt x="181" y="17682"/>
                    <a:pt x="258" y="17711"/>
                    <a:pt x="336" y="17711"/>
                  </a:cubicBezTo>
                  <a:cubicBezTo>
                    <a:pt x="417" y="17711"/>
                    <a:pt x="497" y="17680"/>
                    <a:pt x="557" y="17617"/>
                  </a:cubicBezTo>
                  <a:lnTo>
                    <a:pt x="1442" y="16733"/>
                  </a:lnTo>
                  <a:cubicBezTo>
                    <a:pt x="1937" y="16237"/>
                    <a:pt x="2499" y="15813"/>
                    <a:pt x="3111" y="15473"/>
                  </a:cubicBezTo>
                  <a:lnTo>
                    <a:pt x="3270" y="15386"/>
                  </a:lnTo>
                  <a:cubicBezTo>
                    <a:pt x="3932" y="15018"/>
                    <a:pt x="4539" y="14560"/>
                    <a:pt x="5074" y="14025"/>
                  </a:cubicBezTo>
                  <a:lnTo>
                    <a:pt x="8916" y="10181"/>
                  </a:lnTo>
                  <a:cubicBezTo>
                    <a:pt x="9418" y="9679"/>
                    <a:pt x="9418" y="8866"/>
                    <a:pt x="8916" y="8364"/>
                  </a:cubicBezTo>
                  <a:cubicBezTo>
                    <a:pt x="8698" y="8144"/>
                    <a:pt x="8405" y="8011"/>
                    <a:pt x="8094" y="7990"/>
                  </a:cubicBezTo>
                  <a:cubicBezTo>
                    <a:pt x="8306" y="7208"/>
                    <a:pt x="7747" y="6428"/>
                    <a:pt x="6939" y="6374"/>
                  </a:cubicBezTo>
                  <a:cubicBezTo>
                    <a:pt x="7127" y="5675"/>
                    <a:pt x="6701" y="4956"/>
                    <a:pt x="5995" y="4789"/>
                  </a:cubicBezTo>
                  <a:lnTo>
                    <a:pt x="8223" y="2559"/>
                  </a:lnTo>
                  <a:cubicBezTo>
                    <a:pt x="8853" y="1931"/>
                    <a:pt x="8853" y="911"/>
                    <a:pt x="8223" y="281"/>
                  </a:cubicBezTo>
                  <a:cubicBezTo>
                    <a:pt x="8036" y="94"/>
                    <a:pt x="7791" y="0"/>
                    <a:pt x="75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23" name="도형 74"/>
            <p:cNvSpPr/>
            <p:nvPr/>
          </p:nvSpPr>
          <p:spPr>
            <a:xfrm>
              <a:off x="7246620" y="4253230"/>
              <a:ext cx="130810" cy="127000"/>
            </a:xfrm>
            <a:custGeom>
              <a:avLst/>
              <a:gdLst>
                <a:gd name="TX0" fmla="*/ 3570 w 5187"/>
                <a:gd name="TY0" fmla="*/ 791 h 5039"/>
                <a:gd name="TX1" fmla="*/ 4572 w 5187"/>
                <a:gd name="TY1" fmla="*/ 1791 h 5039"/>
                <a:gd name="TX2" fmla="*/ 2590 w 5187"/>
                <a:gd name="TY2" fmla="*/ 4373 h 5039"/>
                <a:gd name="TX3" fmla="*/ 609 w 5187"/>
                <a:gd name="TY3" fmla="*/ 1791 h 5039"/>
                <a:gd name="TX4" fmla="*/ 1610 w 5187"/>
                <a:gd name="TY4" fmla="*/ 791 h 5039"/>
                <a:gd name="TX5" fmla="*/ 1612 w 5187"/>
                <a:gd name="TY5" fmla="*/ 791 h 5039"/>
                <a:gd name="TX6" fmla="*/ 2362 w 5187"/>
                <a:gd name="TY6" fmla="*/ 1137 h 5039"/>
                <a:gd name="TX7" fmla="*/ 2592 w 5187"/>
                <a:gd name="TY7" fmla="*/ 1242 h 5039"/>
                <a:gd name="TX8" fmla="*/ 2822 w 5187"/>
                <a:gd name="TY8" fmla="*/ 1137 h 5039"/>
                <a:gd name="TX9" fmla="*/ 3570 w 5187"/>
                <a:gd name="TY9" fmla="*/ 791 h 5039"/>
                <a:gd name="TX11" fmla="*/ 2592 w 5187"/>
                <a:gd name="TY11" fmla="*/ 0 h 5039"/>
                <a:gd name="TX12" fmla="*/ 1 w 5187"/>
                <a:gd name="TY12" fmla="*/ 1791 h 5039"/>
                <a:gd name="TX13" fmla="*/ 2441 w 5187"/>
                <a:gd name="TY13" fmla="*/ 4996 h 5039"/>
                <a:gd name="TX14" fmla="*/ 2592 w 5187"/>
                <a:gd name="TY14" fmla="*/ 5036 h 5039"/>
                <a:gd name="TX15" fmla="*/ 2744 w 5187"/>
                <a:gd name="TY15" fmla="*/ 4996 h 5039"/>
                <a:gd name="TX16" fmla="*/ 5184 w 5187"/>
                <a:gd name="TY16" fmla="*/ 1791 h 5039"/>
                <a:gd name="TX17" fmla="*/ 2592 w 5187"/>
                <a:gd name="TY17" fmla="*/ 0 h 503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5187" h="5039">
                  <a:moveTo>
                    <a:pt x="3570" y="791"/>
                  </a:moveTo>
                  <a:cubicBezTo>
                    <a:pt x="4123" y="791"/>
                    <a:pt x="4572" y="1239"/>
                    <a:pt x="4572" y="1791"/>
                  </a:cubicBezTo>
                  <a:cubicBezTo>
                    <a:pt x="4572" y="2998"/>
                    <a:pt x="3077" y="4059"/>
                    <a:pt x="2590" y="4373"/>
                  </a:cubicBezTo>
                  <a:cubicBezTo>
                    <a:pt x="2103" y="4059"/>
                    <a:pt x="609" y="2999"/>
                    <a:pt x="609" y="1791"/>
                  </a:cubicBezTo>
                  <a:cubicBezTo>
                    <a:pt x="609" y="1239"/>
                    <a:pt x="1058" y="791"/>
                    <a:pt x="1610" y="791"/>
                  </a:cubicBezTo>
                  <a:lnTo>
                    <a:pt x="1612" y="791"/>
                  </a:lnTo>
                  <a:cubicBezTo>
                    <a:pt x="1900" y="791"/>
                    <a:pt x="2174" y="917"/>
                    <a:pt x="2362" y="1137"/>
                  </a:cubicBezTo>
                  <a:cubicBezTo>
                    <a:pt x="2422" y="1207"/>
                    <a:pt x="2507" y="1242"/>
                    <a:pt x="2592" y="1242"/>
                  </a:cubicBezTo>
                  <a:cubicBezTo>
                    <a:pt x="2676" y="1242"/>
                    <a:pt x="2761" y="1207"/>
                    <a:pt x="2822" y="1137"/>
                  </a:cubicBezTo>
                  <a:cubicBezTo>
                    <a:pt x="3008" y="917"/>
                    <a:pt x="3281" y="791"/>
                    <a:pt x="3570" y="791"/>
                  </a:cubicBezTo>
                  <a:close/>
                  <a:moveTo>
                    <a:pt x="2592" y="0"/>
                  </a:moveTo>
                  <a:cubicBezTo>
                    <a:pt x="1440" y="0"/>
                    <a:pt x="409" y="713"/>
                    <a:pt x="1" y="1791"/>
                  </a:cubicBezTo>
                  <a:cubicBezTo>
                    <a:pt x="1" y="3581"/>
                    <a:pt x="2341" y="4939"/>
                    <a:pt x="2441" y="4996"/>
                  </a:cubicBezTo>
                  <a:cubicBezTo>
                    <a:pt x="2488" y="5023"/>
                    <a:pt x="2540" y="5036"/>
                    <a:pt x="2592" y="5036"/>
                  </a:cubicBezTo>
                  <a:cubicBezTo>
                    <a:pt x="2645" y="5036"/>
                    <a:pt x="2697" y="5023"/>
                    <a:pt x="2744" y="4996"/>
                  </a:cubicBezTo>
                  <a:cubicBezTo>
                    <a:pt x="2844" y="4939"/>
                    <a:pt x="5184" y="3581"/>
                    <a:pt x="5184" y="1791"/>
                  </a:cubicBezTo>
                  <a:cubicBezTo>
                    <a:pt x="4776" y="713"/>
                    <a:pt x="3745" y="0"/>
                    <a:pt x="25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Rect 0"/>
          <p:cNvSpPr>
            <a:spLocks/>
          </p:cNvSpPr>
          <p:nvPr/>
        </p:nvSpPr>
        <p:spPr>
          <a:xfrm rot="0">
            <a:off x="3858895" y="1742440"/>
            <a:ext cx="1916430" cy="191643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944" name="Group 5"/>
          <p:cNvGrpSpPr/>
          <p:nvPr/>
        </p:nvGrpSpPr>
        <p:grpSpPr>
          <a:xfrm rot="0">
            <a:off x="501015" y="270510"/>
            <a:ext cx="867410" cy="668020"/>
            <a:chOff x="501015" y="270510"/>
            <a:chExt cx="867410" cy="668020"/>
          </a:xfrm>
        </p:grpSpPr>
        <p:sp>
          <p:nvSpPr>
            <p:cNvPr id="2945" name="Rect 0"/>
            <p:cNvSpPr>
              <a:spLocks/>
            </p:cNvSpPr>
            <p:nvPr/>
          </p:nvSpPr>
          <p:spPr>
            <a:xfrm rot="0" flipH="1">
              <a:off x="1029970" y="270510"/>
              <a:ext cx="338455" cy="3302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946" name="Rect 0"/>
            <p:cNvSpPr>
              <a:spLocks/>
            </p:cNvSpPr>
            <p:nvPr/>
          </p:nvSpPr>
          <p:spPr>
            <a:xfrm rot="0" flipH="1">
              <a:off x="501015" y="697865"/>
              <a:ext cx="248285" cy="2413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957" name="Google 83"/>
          <p:cNvSpPr txBox="1">
            <a:spLocks/>
          </p:cNvSpPr>
          <p:nvPr>
            <p:ph type="title" idx="3"/>
          </p:nvPr>
        </p:nvSpPr>
        <p:spPr>
          <a:xfrm>
            <a:off x="1701165" y="297815"/>
            <a:ext cx="5745480" cy="81978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cap="none" i="0" b="0" strike="noStrike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Sub Page</a:t>
            </a:r>
            <a:endParaRPr lang="ko-KR" altLang="en-US" sz="2800" cap="none" i="0" b="0" strike="noStrike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sp>
        <p:nvSpPr>
          <p:cNvPr id="3152" name="Rect 0"/>
          <p:cNvSpPr txBox="1">
            <a:spLocks/>
          </p:cNvSpPr>
          <p:nvPr/>
        </p:nvSpPr>
        <p:spPr>
          <a:xfrm rot="0">
            <a:off x="536575" y="1457325"/>
            <a:ext cx="28809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ctr">
            <a:spAutoFit/>
          </a:bodyPr>
          <a:lstStyle/>
          <a:p>
            <a:pPr marL="0" indent="0" algn="ctr" latinLnBrk="0" hangingPunct="1"/>
            <a:r>
              <a:rPr sz="2000" cap="none" i="0" b="0" strike="noStrike">
                <a:solidFill>
                  <a:schemeClr val="tx1">
                    <a:lumMod val="50000"/>
                    <a:lumOff val="0"/>
                  </a:schemeClr>
                </a:solidFill>
                <a:latin typeface="여기어때 잘난체 OTF" charset="0"/>
                <a:ea typeface="여기어때 잘난체 OTF" charset="0"/>
                <a:cs typeface="Merriweather" charset="0"/>
              </a:rPr>
              <a:t>Project Overview</a:t>
            </a:r>
            <a:endParaRPr lang="ko-KR" altLang="en-US" sz="2000" cap="none" i="0" b="0" strike="noStrike">
              <a:solidFill>
                <a:schemeClr val="tx1">
                  <a:lumMod val="50000"/>
                  <a:lumOff val="0"/>
                </a:schemeClr>
              </a:solidFill>
              <a:latin typeface="여기어때 잘난체 OTF" charset="0"/>
              <a:ea typeface="여기어때 잘난체 OTF" charset="0"/>
              <a:cs typeface="Merriweather" charset="0"/>
            </a:endParaRPr>
          </a:p>
        </p:txBody>
      </p:sp>
      <p:cxnSp>
        <p:nvCxnSpPr>
          <p:cNvPr id="3153" name="Rect 0"/>
          <p:cNvCxnSpPr/>
          <p:nvPr/>
        </p:nvCxnSpPr>
        <p:spPr>
          <a:xfrm rot="0" flipV="1">
            <a:off x="537210" y="1922780"/>
            <a:ext cx="2881630" cy="3175"/>
          </a:xfrm>
          <a:prstGeom prst="line"/>
          <a:ln w="19050" cap="flat" cmpd="sng">
            <a:solidFill>
              <a:schemeClr val="bg1">
                <a:lumMod val="10000"/>
                <a:lumOff val="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4" name="Rect 0"/>
          <p:cNvSpPr txBox="1">
            <a:spLocks/>
          </p:cNvSpPr>
          <p:nvPr/>
        </p:nvSpPr>
        <p:spPr>
          <a:xfrm rot="0">
            <a:off x="529590" y="1996440"/>
            <a:ext cx="2880995" cy="10153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ctr">
            <a:spAutoFit/>
          </a:bodyPr>
          <a:lstStyle/>
          <a:p>
            <a:pPr marL="0" indent="0" algn="ctr" latinLnBrk="0"/>
            <a:r>
              <a:rPr sz="1000" i="0" b="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에잇템은 저칼로리 닭식품과 건강식품을 판매하는 기업니다. 에잇템이 추구하는 현대인의 건강하며 간편한 한 끼 주제가 잘 드러나도록 하고 가독성을 높이며 사용자에게 맞춰 정보 추가,깔끔한 디자인으로 수정하여 프로젝트를 진행하였다.</a:t>
            </a:r>
            <a:endParaRPr lang="ko-KR" altLang="en-US" sz="10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</p:txBody>
      </p:sp>
      <p:sp>
        <p:nvSpPr>
          <p:cNvPr id="3183" name="Rect 0"/>
          <p:cNvSpPr txBox="1">
            <a:spLocks/>
          </p:cNvSpPr>
          <p:nvPr/>
        </p:nvSpPr>
        <p:spPr>
          <a:xfrm rot="0">
            <a:off x="532130" y="3105150"/>
            <a:ext cx="28809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ctr">
            <a:spAutoFit/>
          </a:bodyPr>
          <a:lstStyle/>
          <a:p>
            <a:pPr marL="0" indent="0" algn="ctr" latinLnBrk="0" hangingPunct="1"/>
            <a:r>
              <a:rPr sz="2000" cap="none" i="0" b="0" strike="noStrike">
                <a:solidFill>
                  <a:schemeClr val="tx1">
                    <a:lumMod val="50000"/>
                    <a:lumOff val="0"/>
                  </a:schemeClr>
                </a:solidFill>
                <a:latin typeface="여기어때 잘난체 OTF" charset="0"/>
                <a:ea typeface="여기어때 잘난체 OTF" charset="0"/>
                <a:cs typeface="Merriweather" charset="0"/>
              </a:rPr>
              <a:t>Situation Analysis</a:t>
            </a:r>
            <a:endParaRPr lang="ko-KR" altLang="en-US" sz="2000" cap="none" i="0" b="0" strike="noStrike">
              <a:solidFill>
                <a:schemeClr val="tx1">
                  <a:lumMod val="50000"/>
                  <a:lumOff val="0"/>
                </a:schemeClr>
              </a:solidFill>
              <a:latin typeface="여기어때 잘난체 OTF" charset="0"/>
              <a:ea typeface="여기어때 잘난체 OTF" charset="0"/>
              <a:cs typeface="Merriweather" charset="0"/>
            </a:endParaRPr>
          </a:p>
        </p:txBody>
      </p:sp>
      <p:cxnSp>
        <p:nvCxnSpPr>
          <p:cNvPr id="3184" name="Rect 0"/>
          <p:cNvCxnSpPr/>
          <p:nvPr/>
        </p:nvCxnSpPr>
        <p:spPr>
          <a:xfrm rot="0" flipV="1">
            <a:off x="532130" y="3584575"/>
            <a:ext cx="2881630" cy="3175"/>
          </a:xfrm>
          <a:prstGeom prst="line"/>
          <a:ln w="19050" cap="flat" cmpd="sng">
            <a:solidFill>
              <a:schemeClr val="bg1">
                <a:lumMod val="10000"/>
                <a:lumOff val="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5" name="Rect 0"/>
          <p:cNvSpPr txBox="1">
            <a:spLocks/>
          </p:cNvSpPr>
          <p:nvPr/>
        </p:nvSpPr>
        <p:spPr>
          <a:xfrm>
            <a:off x="537210" y="3675380"/>
            <a:ext cx="287147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ctr">
            <a:spAutoFit/>
          </a:bodyPr>
          <a:lstStyle/>
          <a:p>
            <a:pPr marL="0" indent="0" algn="ctr" latinLnBrk="0"/>
            <a:r>
              <a:rPr sz="1000" i="0" b="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검색창과 제품정보들이  잘 기재되어 있지 않다는 부족함이 이었다. </a:t>
            </a:r>
            <a:endParaRPr lang="ko-KR" altLang="en-US" sz="1000" i="0" b="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</p:txBody>
      </p:sp>
      <p:sp>
        <p:nvSpPr>
          <p:cNvPr id="3177" name="Rect 0"/>
          <p:cNvSpPr txBox="1">
            <a:spLocks/>
          </p:cNvSpPr>
          <p:nvPr/>
        </p:nvSpPr>
        <p:spPr>
          <a:xfrm rot="0">
            <a:off x="4373880" y="1891030"/>
            <a:ext cx="88392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ctr">
            <a:spAutoFit/>
          </a:bodyPr>
          <a:lstStyle/>
          <a:p>
            <a:pPr marL="0" indent="0" algn="ctr" latinLnBrk="0" hangingPunct="1"/>
            <a:r>
              <a:rPr sz="2000" i="0" b="0">
                <a:solidFill>
                  <a:srgbClr val="202124"/>
                </a:solidFill>
                <a:latin typeface="여기어때 잘난체 OTF" charset="0"/>
                <a:ea typeface="여기어때 잘난체 OTF" charset="0"/>
              </a:rPr>
              <a:t>As Is</a:t>
            </a:r>
            <a:endParaRPr lang="ko-KR" altLang="en-US" sz="2000" i="0" b="0">
              <a:solidFill>
                <a:srgbClr val="202124"/>
              </a:solidFill>
              <a:latin typeface="여기어때 잘난체 OTF" charset="0"/>
              <a:ea typeface="여기어때 잘난체 OTF" charset="0"/>
            </a:endParaRPr>
          </a:p>
        </p:txBody>
      </p:sp>
      <p:sp>
        <p:nvSpPr>
          <p:cNvPr id="3174" name="Rect 0"/>
          <p:cNvSpPr txBox="1">
            <a:spLocks/>
          </p:cNvSpPr>
          <p:nvPr/>
        </p:nvSpPr>
        <p:spPr>
          <a:xfrm rot="0">
            <a:off x="3983355" y="2411730"/>
            <a:ext cx="1654175" cy="9378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심미성 부족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콘텐츠 정보 부족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단조로운 로고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검색창 부재</a:t>
            </a:r>
            <a:endParaRPr lang="ko-KR" altLang="en-US" sz="12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카테고리 복잡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</p:txBody>
      </p:sp>
      <p:sp>
        <p:nvSpPr>
          <p:cNvPr id="3187" name="Rect 0"/>
          <p:cNvSpPr>
            <a:spLocks/>
          </p:cNvSpPr>
          <p:nvPr/>
        </p:nvSpPr>
        <p:spPr>
          <a:xfrm rot="0">
            <a:off x="6696075" y="1739265"/>
            <a:ext cx="1916430" cy="191643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79" name="Rect 0"/>
          <p:cNvSpPr txBox="1">
            <a:spLocks/>
          </p:cNvSpPr>
          <p:nvPr/>
        </p:nvSpPr>
        <p:spPr>
          <a:xfrm rot="0">
            <a:off x="7152005" y="1893570"/>
            <a:ext cx="100774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ctr">
            <a:spAutoFit/>
          </a:bodyPr>
          <a:lstStyle/>
          <a:p>
            <a:pPr marL="0" indent="0" algn="ctr" latinLnBrk="0" hangingPunct="1"/>
            <a:r>
              <a:rPr sz="2000" i="0" b="0">
                <a:solidFill>
                  <a:srgbClr val="202124"/>
                </a:solidFill>
                <a:latin typeface="여기어때 잘난체 OTF" charset="0"/>
                <a:ea typeface="여기어때 잘난체 OTF" charset="0"/>
              </a:rPr>
              <a:t>To Be</a:t>
            </a:r>
            <a:endParaRPr lang="ko-KR" altLang="en-US" sz="2000" i="0" b="0">
              <a:solidFill>
                <a:srgbClr val="202124"/>
              </a:solidFill>
              <a:latin typeface="여기어때 잘난체 OTF" charset="0"/>
              <a:ea typeface="여기어때 잘난체 OTF" charset="0"/>
            </a:endParaRPr>
          </a:p>
        </p:txBody>
      </p:sp>
      <p:sp>
        <p:nvSpPr>
          <p:cNvPr id="3188" name="Rect 0"/>
          <p:cNvSpPr txBox="1">
            <a:spLocks/>
          </p:cNvSpPr>
          <p:nvPr/>
        </p:nvSpPr>
        <p:spPr>
          <a:xfrm rot="0">
            <a:off x="6829425" y="2265045"/>
            <a:ext cx="1684655" cy="14446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광고 배너 추가 생성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네비게이박스 개선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깔끔한 레이아웃 배치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콘텐츠 수정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로고 수정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검색창 생성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sz="1100">
                <a:solidFill>
                  <a:schemeClr val="bg1">
                    <a:lumMod val="25000"/>
                    <a:lumOff val="0"/>
                  </a:schemeClr>
                </a:solidFill>
                <a:latin typeface="에스코어 드림 5 Medium" charset="0"/>
                <a:ea typeface="에스코어 드림 5 Medium" charset="0"/>
              </a:rPr>
              <a:t>퀵메뉴바 생성</a:t>
            </a: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100">
              <a:solidFill>
                <a:schemeClr val="bg1">
                  <a:lumMod val="25000"/>
                  <a:lumOff val="0"/>
                </a:schemeClr>
              </a:solidFill>
              <a:latin typeface="에스코어 드림 5 Medium" charset="0"/>
              <a:ea typeface="에스코어 드림 5 Medium" charset="0"/>
            </a:endParaRPr>
          </a:p>
        </p:txBody>
      </p:sp>
      <p:grpSp>
        <p:nvGrpSpPr>
          <p:cNvPr id="2950" name="Group 5"/>
          <p:cNvGrpSpPr/>
          <p:nvPr/>
        </p:nvGrpSpPr>
        <p:grpSpPr>
          <a:xfrm rot="0">
            <a:off x="7149465" y="705485"/>
            <a:ext cx="533400" cy="677545"/>
            <a:chOff x="7149465" y="705485"/>
            <a:chExt cx="533400" cy="677545"/>
          </a:xfrm>
        </p:grpSpPr>
        <p:sp>
          <p:nvSpPr>
            <p:cNvPr id="2951" name="Rect 0"/>
            <p:cNvSpPr>
              <a:spLocks/>
            </p:cNvSpPr>
            <p:nvPr/>
          </p:nvSpPr>
          <p:spPr>
            <a:xfrm rot="-5400000">
              <a:off x="7239000" y="939165"/>
              <a:ext cx="469900" cy="417830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952" name="Rect 0"/>
            <p:cNvSpPr>
              <a:spLocks/>
            </p:cNvSpPr>
            <p:nvPr/>
          </p:nvSpPr>
          <p:spPr>
            <a:xfrm rot="-5400000">
              <a:off x="7216140" y="897890"/>
              <a:ext cx="469900" cy="417830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953" name="Rect 0"/>
            <p:cNvSpPr>
              <a:spLocks/>
            </p:cNvSpPr>
            <p:nvPr/>
          </p:nvSpPr>
          <p:spPr>
            <a:xfrm rot="-5400000">
              <a:off x="7192645" y="855980"/>
              <a:ext cx="469900" cy="417830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954" name="Rect 0"/>
            <p:cNvSpPr>
              <a:spLocks/>
            </p:cNvSpPr>
            <p:nvPr/>
          </p:nvSpPr>
          <p:spPr>
            <a:xfrm rot="-5400000">
              <a:off x="7169150" y="814705"/>
              <a:ext cx="469900" cy="417830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955" name="Rect 0"/>
            <p:cNvSpPr>
              <a:spLocks/>
            </p:cNvSpPr>
            <p:nvPr/>
          </p:nvSpPr>
          <p:spPr>
            <a:xfrm rot="-5400000">
              <a:off x="7146290" y="773430"/>
              <a:ext cx="469900" cy="417830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956" name="Rect 0"/>
            <p:cNvSpPr>
              <a:spLocks/>
            </p:cNvSpPr>
            <p:nvPr/>
          </p:nvSpPr>
          <p:spPr>
            <a:xfrm rot="-5400000">
              <a:off x="7123430" y="731520"/>
              <a:ext cx="469900" cy="417830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3190" name="Rect 0"/>
          <p:cNvSpPr txBox="1">
            <a:spLocks/>
          </p:cNvSpPr>
          <p:nvPr/>
        </p:nvSpPr>
        <p:spPr>
          <a:xfrm rot="0">
            <a:off x="5962650" y="2486025"/>
            <a:ext cx="638810" cy="4781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2500">
                <a:latin typeface="맑은 고딕" charset="0"/>
                <a:ea typeface="맑은 고딕" charset="0"/>
              </a:rPr>
              <a:t>&gt;&gt;</a:t>
            </a:r>
            <a:endParaRPr lang="ko-KR" altLang="en-US" sz="2500">
              <a:latin typeface="맑은 고딕" charset="0"/>
              <a:ea typeface="맑은 고딕" charset="0"/>
            </a:endParaRPr>
          </a:p>
        </p:txBody>
      </p:sp>
      <p:grpSp>
        <p:nvGrpSpPr>
          <p:cNvPr id="3191" name="그룹 94"/>
          <p:cNvGrpSpPr/>
          <p:nvPr/>
        </p:nvGrpSpPr>
        <p:grpSpPr>
          <a:xfrm rot="0">
            <a:off x="7935595" y="4257040"/>
            <a:ext cx="441325" cy="522605"/>
            <a:chOff x="7935595" y="4257040"/>
            <a:chExt cx="441325" cy="522605"/>
          </a:xfrm>
        </p:grpSpPr>
        <p:sp>
          <p:nvSpPr>
            <p:cNvPr id="3192" name="도형 84"/>
            <p:cNvSpPr>
              <a:spLocks/>
            </p:cNvSpPr>
            <p:nvPr/>
          </p:nvSpPr>
          <p:spPr>
            <a:xfrm rot="0">
              <a:off x="8008620" y="4257040"/>
              <a:ext cx="294640" cy="523240"/>
            </a:xfrm>
            <a:custGeom>
              <a:gdLst>
                <a:gd fmla="*/ 5872 w 11710" name="TX0"/>
                <a:gd fmla="*/ 611 h 20847" name="TY0"/>
                <a:gd fmla="*/ 11115 w 11710" name="TX1"/>
                <a:gd fmla="*/ 5854 h 20847" name="TY1"/>
                <a:gd fmla="*/ 5872 w 11710" name="TX2"/>
                <a:gd fmla="*/ 11096 h 20847" name="TY2"/>
                <a:gd fmla="*/ 630 w 11710" name="TX3"/>
                <a:gd fmla="*/ 5854 h 20847" name="TY3"/>
                <a:gd fmla="*/ 5872 w 11710" name="TX4"/>
                <a:gd fmla="*/ 611 h 20847" name="TY4"/>
                <a:gd fmla="*/ 5854 w 11710" name="TX6"/>
                <a:gd fmla="*/ 0 h 20847" name="TY6"/>
                <a:gd fmla="*/ 0 w 11710" name="TX7"/>
                <a:gd fmla="*/ 5854 h 20847" name="TY7"/>
                <a:gd fmla="*/ 5550 w 11710" name="TX8"/>
                <a:gd fmla="*/ 11698 h 20847" name="TY8"/>
                <a:gd fmla="*/ 5550 w 11710" name="TX9"/>
                <a:gd fmla="*/ 13092 h 20847" name="TY9"/>
                <a:gd fmla="*/ 4572 w 11710" name="TX10"/>
                <a:gd fmla="*/ 14338 h 20847" name="TY10"/>
                <a:gd fmla="*/ 4572 w 11710" name="TX11"/>
                <a:gd fmla="*/ 19533 h 20847" name="TY11"/>
                <a:gd fmla="*/ 5817 w 11710" name="TX12"/>
                <a:gd fmla="*/ 20843 h 20847" name="TY12"/>
                <a:gd fmla="*/ 5855 w 11710" name="TX13"/>
                <a:gd fmla="*/ 20843 h 20847" name="TY13"/>
                <a:gd fmla="*/ 7137 w 11710" name="TX14"/>
                <a:gd fmla="*/ 19562 h 20847" name="TY14"/>
                <a:gd fmla="*/ 7137 w 11710" name="TX15"/>
                <a:gd fmla="*/ 15654 h 20847" name="TY15"/>
                <a:gd fmla="*/ 6869 w 11710" name="TX16"/>
                <a:gd fmla="*/ 15340 h 20847" name="TY16"/>
                <a:gd fmla="*/ 6829 w 11710" name="TX17"/>
                <a:gd fmla="*/ 15337 h 20847" name="TY17"/>
                <a:gd fmla="*/ 6526 w 11710" name="TX18"/>
                <a:gd fmla="*/ 15643 h 20847" name="TY18"/>
                <a:gd fmla="*/ 6526 w 11710" name="TX19"/>
                <a:gd fmla="*/ 19539 h 20847" name="TY19"/>
                <a:gd fmla="*/ 5854 w 11710" name="TX20"/>
                <a:gd fmla="*/ 20233 h 20847" name="TY20"/>
                <a:gd fmla="*/ 5799 w 11710" name="TX21"/>
                <a:gd fmla="*/ 20230 h 20847" name="TY21"/>
                <a:gd fmla="*/ 5182 w 11710" name="TX22"/>
                <a:gd fmla="*/ 19560 h 20847" name="TY22"/>
                <a:gd fmla="*/ 5182 w 11710" name="TX23"/>
                <a:gd fmla="*/ 14147 h 20847" name="TY23"/>
                <a:gd fmla="*/ 5281 w 11710" name="TX24"/>
                <a:gd fmla="*/ 13917 h 20847" name="TY24"/>
                <a:gd fmla="*/ 5855 w 11710" name="TX25"/>
                <a:gd fmla="*/ 13665 h 20847" name="TY25"/>
                <a:gd fmla="*/ 6523 w 11710" name="TX26"/>
                <a:gd fmla="*/ 14406 h 20847" name="TY26"/>
                <a:gd fmla="*/ 6563 w 11710" name="TX27"/>
                <a:gd fmla="*/ 14524 h 20847" name="TY27"/>
                <a:gd fmla="*/ 6831 w 11710" name="TX28"/>
                <a:gd fmla="*/ 14642 h 20847" name="TY28"/>
                <a:gd fmla="*/ 7135 w 11710" name="TX29"/>
                <a:gd fmla="*/ 14338 h 20847" name="TY29"/>
                <a:gd fmla="*/ 6159 w 11710" name="TX30"/>
                <a:gd fmla="*/ 13092 h 20847" name="TY30"/>
                <a:gd fmla="*/ 6159 w 11710" name="TX31"/>
                <a:gd fmla="*/ 11698 h 20847" name="TY31"/>
                <a:gd fmla="*/ 11706 w 11710" name="TX32"/>
                <a:gd fmla="*/ 5854 h 20847" name="TY32"/>
                <a:gd fmla="*/ 5854 w 11710" name="TX33"/>
                <a:gd fmla="*/ 0 h 20847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11710" h="20847">
                  <a:moveTo>
                    <a:pt x="5872" y="611"/>
                  </a:moveTo>
                  <a:cubicBezTo>
                    <a:pt x="8764" y="611"/>
                    <a:pt x="11115" y="2962"/>
                    <a:pt x="11115" y="5854"/>
                  </a:cubicBezTo>
                  <a:cubicBezTo>
                    <a:pt x="11115" y="8745"/>
                    <a:pt x="8764" y="11096"/>
                    <a:pt x="5872" y="11096"/>
                  </a:cubicBezTo>
                  <a:cubicBezTo>
                    <a:pt x="2981" y="11096"/>
                    <a:pt x="630" y="8745"/>
                    <a:pt x="630" y="5854"/>
                  </a:cubicBezTo>
                  <a:cubicBezTo>
                    <a:pt x="630" y="2962"/>
                    <a:pt x="2981" y="611"/>
                    <a:pt x="5872" y="611"/>
                  </a:cubicBezTo>
                  <a:close/>
                  <a:moveTo>
                    <a:pt x="5854" y="0"/>
                  </a:moveTo>
                  <a:cubicBezTo>
                    <a:pt x="2627" y="0"/>
                    <a:pt x="0" y="2625"/>
                    <a:pt x="0" y="5854"/>
                  </a:cubicBezTo>
                  <a:cubicBezTo>
                    <a:pt x="0" y="8978"/>
                    <a:pt x="2463" y="11540"/>
                    <a:pt x="5550" y="11698"/>
                  </a:cubicBezTo>
                  <a:lnTo>
                    <a:pt x="5550" y="13092"/>
                  </a:lnTo>
                  <a:cubicBezTo>
                    <a:pt x="4976" y="13233"/>
                    <a:pt x="4573" y="13747"/>
                    <a:pt x="4572" y="14338"/>
                  </a:cubicBezTo>
                  <a:lnTo>
                    <a:pt x="4572" y="19533"/>
                  </a:lnTo>
                  <a:cubicBezTo>
                    <a:pt x="4572" y="20230"/>
                    <a:pt x="5119" y="20823"/>
                    <a:pt x="5817" y="20843"/>
                  </a:cubicBezTo>
                  <a:cubicBezTo>
                    <a:pt x="5830" y="20843"/>
                    <a:pt x="5842" y="20843"/>
                    <a:pt x="5855" y="20843"/>
                  </a:cubicBezTo>
                  <a:cubicBezTo>
                    <a:pt x="6560" y="20843"/>
                    <a:pt x="7137" y="20271"/>
                    <a:pt x="7137" y="19562"/>
                  </a:cubicBezTo>
                  <a:lnTo>
                    <a:pt x="7137" y="15654"/>
                  </a:lnTo>
                  <a:cubicBezTo>
                    <a:pt x="7137" y="15499"/>
                    <a:pt x="7025" y="15358"/>
                    <a:pt x="6869" y="15340"/>
                  </a:cubicBezTo>
                  <a:cubicBezTo>
                    <a:pt x="6856" y="15338"/>
                    <a:pt x="6842" y="15337"/>
                    <a:pt x="6829" y="15337"/>
                  </a:cubicBezTo>
                  <a:cubicBezTo>
                    <a:pt x="6663" y="15337"/>
                    <a:pt x="6525" y="15474"/>
                    <a:pt x="6526" y="15643"/>
                  </a:cubicBezTo>
                  <a:lnTo>
                    <a:pt x="6526" y="19539"/>
                  </a:lnTo>
                  <a:cubicBezTo>
                    <a:pt x="6526" y="19920"/>
                    <a:pt x="6227" y="20233"/>
                    <a:pt x="5854" y="20233"/>
                  </a:cubicBezTo>
                  <a:cubicBezTo>
                    <a:pt x="5836" y="20233"/>
                    <a:pt x="5817" y="20232"/>
                    <a:pt x="5799" y="20230"/>
                  </a:cubicBezTo>
                  <a:cubicBezTo>
                    <a:pt x="5451" y="20201"/>
                    <a:pt x="5182" y="19910"/>
                    <a:pt x="5182" y="19560"/>
                  </a:cubicBezTo>
                  <a:lnTo>
                    <a:pt x="5182" y="14147"/>
                  </a:lnTo>
                  <a:cubicBezTo>
                    <a:pt x="5187" y="14061"/>
                    <a:pt x="5221" y="13978"/>
                    <a:pt x="5281" y="13917"/>
                  </a:cubicBezTo>
                  <a:cubicBezTo>
                    <a:pt x="5470" y="13740"/>
                    <a:pt x="5671" y="13665"/>
                    <a:pt x="5855" y="13665"/>
                  </a:cubicBezTo>
                  <a:cubicBezTo>
                    <a:pt x="6248" y="13665"/>
                    <a:pt x="6563" y="14004"/>
                    <a:pt x="6523" y="14406"/>
                  </a:cubicBezTo>
                  <a:cubicBezTo>
                    <a:pt x="6518" y="14449"/>
                    <a:pt x="6533" y="14493"/>
                    <a:pt x="6563" y="14524"/>
                  </a:cubicBezTo>
                  <a:cubicBezTo>
                    <a:pt x="6652" y="14607"/>
                    <a:pt x="6745" y="14642"/>
                    <a:pt x="6831" y="14642"/>
                  </a:cubicBezTo>
                  <a:cubicBezTo>
                    <a:pt x="6999" y="14642"/>
                    <a:pt x="7135" y="14506"/>
                    <a:pt x="7135" y="14338"/>
                  </a:cubicBezTo>
                  <a:cubicBezTo>
                    <a:pt x="7135" y="13747"/>
                    <a:pt x="6732" y="13233"/>
                    <a:pt x="6159" y="13092"/>
                  </a:cubicBezTo>
                  <a:lnTo>
                    <a:pt x="6159" y="11698"/>
                  </a:lnTo>
                  <a:cubicBezTo>
                    <a:pt x="9247" y="11540"/>
                    <a:pt x="11706" y="8979"/>
                    <a:pt x="11706" y="5854"/>
                  </a:cubicBezTo>
                  <a:cubicBezTo>
                    <a:pt x="11706" y="2625"/>
                    <a:pt x="9081" y="0"/>
                    <a:pt x="585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193" name="도형 85"/>
            <p:cNvSpPr>
              <a:spLocks/>
            </p:cNvSpPr>
            <p:nvPr/>
          </p:nvSpPr>
          <p:spPr>
            <a:xfrm rot="0">
              <a:off x="8084185" y="4333240"/>
              <a:ext cx="193675" cy="185420"/>
            </a:xfrm>
            <a:custGeom>
              <a:gdLst>
                <a:gd fmla="*/ 6267 w 7669" name="TX0"/>
                <a:gd fmla="*/ 1 h 7353" name="TY0"/>
                <a:gd fmla="*/ 6088 w 7669" name="TX1"/>
                <a:gd fmla="*/ 60 h 7353" name="TY1"/>
                <a:gd fmla="*/ 6023 w 7669" name="TX2"/>
                <a:gd fmla="*/ 487 h 7353" name="TY2"/>
                <a:gd fmla="*/ 5630 w 7669" name="TX3"/>
                <a:gd fmla="*/ 5588 h 7353" name="TY3"/>
                <a:gd fmla="*/ 2848 w 7669" name="TX4"/>
                <a:gd fmla="*/ 6740 h 7353" name="TY4"/>
                <a:gd fmla="*/ 527 w 7669" name="TX5"/>
                <a:gd fmla="*/ 5982 h 7353" name="TY5"/>
                <a:gd fmla="*/ 348 w 7669" name="TX6"/>
                <a:gd fmla="*/ 5922 h 7353" name="TY6"/>
                <a:gd fmla="*/ 101 w 7669" name="TX7"/>
                <a:gd fmla="*/ 6048 h 7353" name="TY7"/>
                <a:gd fmla="*/ 166 w 7669" name="TX8"/>
                <a:gd fmla="*/ 6474 h 7353" name="TY8"/>
                <a:gd fmla="*/ 2846 w 7669" name="TX9"/>
                <a:gd fmla="*/ 7350 h 7353" name="TY9"/>
                <a:gd fmla="*/ 2854 w 7669" name="TX10"/>
                <a:gd fmla="*/ 7350 h 7353" name="TY10"/>
                <a:gd fmla="*/ 3178 w 7669" name="TX11"/>
                <a:gd fmla="*/ 7339 h 7353" name="TY11"/>
                <a:gd fmla="*/ 6972 w 7669" name="TX12"/>
                <a:gd fmla="*/ 4715 h 7353" name="TY12"/>
                <a:gd fmla="*/ 6515 w 7669" name="TX13"/>
                <a:gd fmla="*/ 126 h 7353" name="TY13"/>
                <a:gd fmla="*/ 6267 w 7669" name="TX14"/>
                <a:gd fmla="*/ 1 h 735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669" h="7353">
                  <a:moveTo>
                    <a:pt x="6267" y="1"/>
                  </a:moveTo>
                  <a:cubicBezTo>
                    <a:pt x="6205" y="1"/>
                    <a:pt x="6142" y="20"/>
                    <a:pt x="6088" y="60"/>
                  </a:cubicBezTo>
                  <a:cubicBezTo>
                    <a:pt x="5952" y="159"/>
                    <a:pt x="5923" y="350"/>
                    <a:pt x="6023" y="487"/>
                  </a:cubicBezTo>
                  <a:cubicBezTo>
                    <a:pt x="7168" y="2052"/>
                    <a:pt x="7001" y="4217"/>
                    <a:pt x="5630" y="5588"/>
                  </a:cubicBezTo>
                  <a:cubicBezTo>
                    <a:pt x="4868" y="6350"/>
                    <a:pt x="3861" y="6740"/>
                    <a:pt x="2848" y="6740"/>
                  </a:cubicBezTo>
                  <a:cubicBezTo>
                    <a:pt x="2037" y="6740"/>
                    <a:pt x="1223" y="6490"/>
                    <a:pt x="527" y="5982"/>
                  </a:cubicBezTo>
                  <a:cubicBezTo>
                    <a:pt x="473" y="5942"/>
                    <a:pt x="410" y="5922"/>
                    <a:pt x="348" y="5922"/>
                  </a:cubicBezTo>
                  <a:cubicBezTo>
                    <a:pt x="253" y="5922"/>
                    <a:pt x="161" y="5966"/>
                    <a:pt x="101" y="6048"/>
                  </a:cubicBezTo>
                  <a:cubicBezTo>
                    <a:pt x="1" y="6184"/>
                    <a:pt x="30" y="6375"/>
                    <a:pt x="166" y="6474"/>
                  </a:cubicBezTo>
                  <a:cubicBezTo>
                    <a:pt x="944" y="7042"/>
                    <a:pt x="1882" y="7350"/>
                    <a:pt x="2846" y="7350"/>
                  </a:cubicBezTo>
                  <a:cubicBezTo>
                    <a:pt x="2849" y="7350"/>
                    <a:pt x="2851" y="7350"/>
                    <a:pt x="2854" y="7350"/>
                  </a:cubicBezTo>
                  <a:cubicBezTo>
                    <a:pt x="2962" y="7350"/>
                    <a:pt x="3069" y="7347"/>
                    <a:pt x="3178" y="7339"/>
                  </a:cubicBezTo>
                  <a:cubicBezTo>
                    <a:pt x="4825" y="7219"/>
                    <a:pt x="6279" y="6215"/>
                    <a:pt x="6972" y="4715"/>
                  </a:cubicBezTo>
                  <a:cubicBezTo>
                    <a:pt x="7665" y="3216"/>
                    <a:pt x="7490" y="1459"/>
                    <a:pt x="6515" y="126"/>
                  </a:cubicBezTo>
                  <a:cubicBezTo>
                    <a:pt x="6455" y="44"/>
                    <a:pt x="6362" y="1"/>
                    <a:pt x="626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194" name="도형 86"/>
            <p:cNvSpPr>
              <a:spLocks/>
            </p:cNvSpPr>
            <p:nvPr/>
          </p:nvSpPr>
          <p:spPr>
            <a:xfrm rot="0">
              <a:off x="8030845" y="4289425"/>
              <a:ext cx="197485" cy="185420"/>
            </a:xfrm>
            <a:custGeom>
              <a:gdLst>
                <a:gd fmla="*/ 4991 w 7837" name="TX0"/>
                <a:gd fmla="*/ 1 h 7356" name="TY0"/>
                <a:gd fmla="*/ 1777 w 7837" name="TX1"/>
                <a:gd fmla="*/ 1332 h 7356" name="TY1"/>
                <a:gd fmla="*/ 1325 w 7837" name="TX2"/>
                <a:gd fmla="*/ 7228 h 7356" name="TY2"/>
                <a:gd fmla="*/ 1570 w 7837" name="TX3"/>
                <a:gd fmla="*/ 7353 h 7356" name="TY3"/>
                <a:gd fmla="*/ 1751 w 7837" name="TX4"/>
                <a:gd fmla="*/ 7293 h 7356" name="TY4"/>
                <a:gd fmla="*/ 1817 w 7837" name="TX5"/>
                <a:gd fmla="*/ 6867 h 7356" name="TY5"/>
                <a:gd fmla="*/ 1069 w 7837" name="TX6"/>
                <a:gd fmla="*/ 4260 h 7356" name="TY6"/>
                <a:gd fmla="*/ 1069 w 7837" name="TX7"/>
                <a:gd fmla="*/ 4258 h 7356" name="TY7"/>
                <a:gd fmla="*/ 3340 w 7837" name="TX8"/>
                <a:gd fmla="*/ 976 h 7356" name="TY8"/>
                <a:gd fmla="*/ 4990 w 7837" name="TX9"/>
                <a:gd fmla="*/ 612 h 7356" name="TY9"/>
                <a:gd fmla="*/ 7312 w 7837" name="TX10"/>
                <a:gd fmla="*/ 1371 h 7356" name="TY10"/>
                <a:gd fmla="*/ 7487 w 7837" name="TX11"/>
                <a:gd fmla="*/ 1426 h 7356" name="TY11"/>
                <a:gd fmla="*/ 7734 w 7837" name="TX12"/>
                <a:gd fmla="*/ 1301 h 7356" name="TY12"/>
                <a:gd fmla="*/ 7673 w 7837" name="TX13"/>
                <a:gd fmla="*/ 879 h 7356" name="TY13"/>
                <a:gd fmla="*/ 4991 w 7837" name="TX14"/>
                <a:gd fmla="*/ 1 h 7356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7837" h="7356">
                  <a:moveTo>
                    <a:pt x="4991" y="1"/>
                  </a:moveTo>
                  <a:cubicBezTo>
                    <a:pt x="3821" y="1"/>
                    <a:pt x="2657" y="452"/>
                    <a:pt x="1777" y="1332"/>
                  </a:cubicBezTo>
                  <a:cubicBezTo>
                    <a:pt x="193" y="2916"/>
                    <a:pt x="0" y="5419"/>
                    <a:pt x="1325" y="7228"/>
                  </a:cubicBezTo>
                  <a:cubicBezTo>
                    <a:pt x="1384" y="7309"/>
                    <a:pt x="1476" y="7353"/>
                    <a:pt x="1570" y="7353"/>
                  </a:cubicBezTo>
                  <a:cubicBezTo>
                    <a:pt x="1633" y="7353"/>
                    <a:pt x="1696" y="7333"/>
                    <a:pt x="1751" y="7293"/>
                  </a:cubicBezTo>
                  <a:cubicBezTo>
                    <a:pt x="1887" y="7194"/>
                    <a:pt x="1916" y="7003"/>
                    <a:pt x="1817" y="6867"/>
                  </a:cubicBezTo>
                  <a:cubicBezTo>
                    <a:pt x="1267" y="6114"/>
                    <a:pt x="1001" y="5189"/>
                    <a:pt x="1069" y="4260"/>
                  </a:cubicBezTo>
                  <a:lnTo>
                    <a:pt x="1069" y="4258"/>
                  </a:lnTo>
                  <a:cubicBezTo>
                    <a:pt x="1173" y="2833"/>
                    <a:pt x="2042" y="1575"/>
                    <a:pt x="3340" y="976"/>
                  </a:cubicBezTo>
                  <a:cubicBezTo>
                    <a:pt x="3866" y="732"/>
                    <a:pt x="4430" y="612"/>
                    <a:pt x="4990" y="612"/>
                  </a:cubicBezTo>
                  <a:cubicBezTo>
                    <a:pt x="5811" y="612"/>
                    <a:pt x="6627" y="870"/>
                    <a:pt x="7312" y="1371"/>
                  </a:cubicBezTo>
                  <a:cubicBezTo>
                    <a:pt x="7365" y="1408"/>
                    <a:pt x="7426" y="1426"/>
                    <a:pt x="7487" y="1426"/>
                  </a:cubicBezTo>
                  <a:cubicBezTo>
                    <a:pt x="7581" y="1426"/>
                    <a:pt x="7674" y="1383"/>
                    <a:pt x="7734" y="1301"/>
                  </a:cubicBezTo>
                  <a:cubicBezTo>
                    <a:pt x="7833" y="1167"/>
                    <a:pt x="7806" y="979"/>
                    <a:pt x="7673" y="879"/>
                  </a:cubicBezTo>
                  <a:cubicBezTo>
                    <a:pt x="6869" y="290"/>
                    <a:pt x="5928" y="1"/>
                    <a:pt x="499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195" name="도형 87"/>
            <p:cNvSpPr>
              <a:spLocks/>
            </p:cNvSpPr>
            <p:nvPr/>
          </p:nvSpPr>
          <p:spPr>
            <a:xfrm rot="0">
              <a:off x="8100060" y="4349750"/>
              <a:ext cx="113030" cy="109855"/>
            </a:xfrm>
            <a:custGeom>
              <a:gdLst>
                <a:gd fmla="*/ 3454 w 4448" name="TX0"/>
                <a:gd fmla="*/ 922 h 4309" name="TY0"/>
                <a:gd fmla="*/ 2819 w 4448" name="TX1"/>
                <a:gd fmla="*/ 2318 h 4309" name="TY1"/>
                <a:gd fmla="*/ 2058 w 4448" name="TX2"/>
                <a:gd fmla="*/ 1557 h 4309" name="TY2"/>
                <a:gd fmla="*/ 3454 w 4448" name="TX3"/>
                <a:gd fmla="*/ 922 h 4309" name="TY3"/>
                <a:gd fmla="*/ 1626 w 4448" name="TX5"/>
                <a:gd fmla="*/ 1989 h 4309" name="TY5"/>
                <a:gd fmla="*/ 2387 w 4448" name="TX6"/>
                <a:gd fmla="*/ 2750 h 4309" name="TY6"/>
                <a:gd fmla="*/ 991 w 4448" name="TX7"/>
                <a:gd fmla="*/ 3385 h 4309" name="TY7"/>
                <a:gd fmla="*/ 1626 w 4448" name="TX8"/>
                <a:gd fmla="*/ 1989 h 4309" name="TY8"/>
                <a:gd fmla="*/ 4071 w 4448" name="TX10"/>
                <a:gd fmla="*/ 1 h 4309" name="TY10"/>
                <a:gd fmla="*/ 3942 w 4448" name="TX11"/>
                <a:gd fmla="*/ 30 h 4309" name="TY11"/>
                <a:gd fmla="*/ 1404 w 4448" name="TX12"/>
                <a:gd fmla="*/ 1183 h 4309" name="TY12"/>
                <a:gd fmla="*/ 1252 w 4448" name="TX13"/>
                <a:gd fmla="*/ 1335 h 4309" name="TY13"/>
                <a:gd fmla="*/ 99 w 4448" name="TX14"/>
                <a:gd fmla="*/ 3872 h 4309" name="TY14"/>
                <a:gd fmla="*/ 375 w 4448" name="TX15"/>
                <a:gd fmla="*/ 4306 h 4309" name="TY15"/>
                <a:gd fmla="*/ 504 w 4448" name="TX16"/>
                <a:gd fmla="*/ 4277 h 4309" name="TY16"/>
                <a:gd fmla="*/ 3041 w 4448" name="TX17"/>
                <a:gd fmla="*/ 3124 h 4309" name="TY17"/>
                <a:gd fmla="*/ 3194 w 4448" name="TX18"/>
                <a:gd fmla="*/ 2972 h 4309" name="TY18"/>
                <a:gd fmla="*/ 4346 w 4448" name="TX19"/>
                <a:gd fmla="*/ 434 h 4309" name="TY19"/>
                <a:gd fmla="*/ 4071 w 4448" name="TX20"/>
                <a:gd fmla="*/ 1 h 4309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4448" h="4309">
                  <a:moveTo>
                    <a:pt x="3454" y="922"/>
                  </a:moveTo>
                  <a:lnTo>
                    <a:pt x="2819" y="2318"/>
                  </a:lnTo>
                  <a:lnTo>
                    <a:pt x="2058" y="1557"/>
                  </a:lnTo>
                  <a:lnTo>
                    <a:pt x="3454" y="922"/>
                  </a:lnTo>
                  <a:close/>
                  <a:moveTo>
                    <a:pt x="1626" y="1989"/>
                  </a:moveTo>
                  <a:lnTo>
                    <a:pt x="2387" y="2750"/>
                  </a:lnTo>
                  <a:lnTo>
                    <a:pt x="991" y="3385"/>
                  </a:lnTo>
                  <a:lnTo>
                    <a:pt x="1626" y="1989"/>
                  </a:lnTo>
                  <a:close/>
                  <a:moveTo>
                    <a:pt x="4071" y="1"/>
                  </a:moveTo>
                  <a:cubicBezTo>
                    <a:pt x="4029" y="1"/>
                    <a:pt x="3985" y="10"/>
                    <a:pt x="3942" y="30"/>
                  </a:cubicBezTo>
                  <a:lnTo>
                    <a:pt x="1404" y="1183"/>
                  </a:lnTo>
                  <a:cubicBezTo>
                    <a:pt x="1336" y="1213"/>
                    <a:pt x="1283" y="1268"/>
                    <a:pt x="1252" y="1335"/>
                  </a:cubicBezTo>
                  <a:lnTo>
                    <a:pt x="99" y="3872"/>
                  </a:lnTo>
                  <a:cubicBezTo>
                    <a:pt x="1" y="4086"/>
                    <a:pt x="168" y="4306"/>
                    <a:pt x="375" y="4306"/>
                  </a:cubicBezTo>
                  <a:cubicBezTo>
                    <a:pt x="417" y="4306"/>
                    <a:pt x="460" y="4297"/>
                    <a:pt x="504" y="4277"/>
                  </a:cubicBezTo>
                  <a:lnTo>
                    <a:pt x="3041" y="3124"/>
                  </a:lnTo>
                  <a:cubicBezTo>
                    <a:pt x="3109" y="3093"/>
                    <a:pt x="3163" y="3040"/>
                    <a:pt x="3194" y="2972"/>
                  </a:cubicBezTo>
                  <a:lnTo>
                    <a:pt x="4346" y="434"/>
                  </a:lnTo>
                  <a:cubicBezTo>
                    <a:pt x="4445" y="220"/>
                    <a:pt x="4278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196" name="도형 88"/>
            <p:cNvSpPr>
              <a:spLocks/>
            </p:cNvSpPr>
            <p:nvPr/>
          </p:nvSpPr>
          <p:spPr>
            <a:xfrm rot="0">
              <a:off x="7935595" y="4395470"/>
              <a:ext cx="50800" cy="17145"/>
            </a:xfrm>
            <a:custGeom>
              <a:gdLst>
                <a:gd fmla="*/ 338 w 1963" name="TX0"/>
                <a:gd fmla="*/ 0 h 614" name="TY0"/>
                <a:gd fmla="*/ 23 w 1963" name="TX1"/>
                <a:gd fmla="*/ 268 h 614" name="TY1"/>
                <a:gd fmla="*/ 327 w 1963" name="TX2"/>
                <a:gd fmla="*/ 611 h 614" name="TY2"/>
                <a:gd fmla="*/ 1632 w 1963" name="TX3"/>
                <a:gd fmla="*/ 611 h 614" name="TY3"/>
                <a:gd fmla="*/ 1935 w 1963" name="TX4"/>
                <a:gd fmla="*/ 268 h 614" name="TY4"/>
                <a:gd fmla="*/ 1619 w 1963" name="TX5"/>
                <a:gd fmla="*/ 0 h 614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963" h="614">
                  <a:moveTo>
                    <a:pt x="338" y="0"/>
                  </a:moveTo>
                  <a:cubicBezTo>
                    <a:pt x="181" y="0"/>
                    <a:pt x="42" y="112"/>
                    <a:pt x="23" y="268"/>
                  </a:cubicBezTo>
                  <a:cubicBezTo>
                    <a:pt x="0" y="451"/>
                    <a:pt x="143" y="611"/>
                    <a:pt x="327" y="611"/>
                  </a:cubicBezTo>
                  <a:lnTo>
                    <a:pt x="1632" y="611"/>
                  </a:lnTo>
                  <a:cubicBezTo>
                    <a:pt x="1817" y="611"/>
                    <a:pt x="1959" y="451"/>
                    <a:pt x="1935" y="268"/>
                  </a:cubicBezTo>
                  <a:cubicBezTo>
                    <a:pt x="1916" y="110"/>
                    <a:pt x="1776" y="0"/>
                    <a:pt x="161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197" name="도형 89"/>
            <p:cNvSpPr>
              <a:spLocks/>
            </p:cNvSpPr>
            <p:nvPr/>
          </p:nvSpPr>
          <p:spPr>
            <a:xfrm rot="0">
              <a:off x="7967345" y="4322445"/>
              <a:ext cx="35560" cy="25400"/>
            </a:xfrm>
            <a:custGeom>
              <a:gdLst>
                <a:gd fmla="*/ 350 w 1355" name="TX0"/>
                <a:gd fmla="*/ 0 h 941" name="TY0"/>
                <a:gd fmla="*/ 77 w 1355" name="TX1"/>
                <a:gd fmla="*/ 170 h 941" name="TY1"/>
                <a:gd fmla="*/ 213 w 1355" name="TX2"/>
                <a:gd fmla="*/ 579 h 941" name="TY2"/>
                <a:gd fmla="*/ 865 w 1355" name="TX3"/>
                <a:gd fmla="*/ 905 h 941" name="TY3"/>
                <a:gd fmla="*/ 1002 w 1355" name="TX4"/>
                <a:gd fmla="*/ 937 h 941" name="TY4"/>
                <a:gd fmla="*/ 1275 w 1355" name="TX5"/>
                <a:gd fmla="*/ 769 h 941" name="TY5"/>
                <a:gd fmla="*/ 1139 w 1355" name="TX6"/>
                <a:gd fmla="*/ 359 h 941" name="TY6"/>
                <a:gd fmla="*/ 486 w 1355" name="TX7"/>
                <a:gd fmla="*/ 32 h 941" name="TY7"/>
                <a:gd fmla="*/ 350 w 1355" name="TX8"/>
                <a:gd fmla="*/ 0 h 94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55" h="941">
                  <a:moveTo>
                    <a:pt x="350" y="0"/>
                  </a:moveTo>
                  <a:cubicBezTo>
                    <a:pt x="238" y="0"/>
                    <a:pt x="130" y="62"/>
                    <a:pt x="77" y="170"/>
                  </a:cubicBezTo>
                  <a:cubicBezTo>
                    <a:pt x="1" y="320"/>
                    <a:pt x="62" y="503"/>
                    <a:pt x="213" y="579"/>
                  </a:cubicBezTo>
                  <a:lnTo>
                    <a:pt x="865" y="905"/>
                  </a:lnTo>
                  <a:cubicBezTo>
                    <a:pt x="909" y="927"/>
                    <a:pt x="956" y="937"/>
                    <a:pt x="1002" y="937"/>
                  </a:cubicBezTo>
                  <a:cubicBezTo>
                    <a:pt x="1114" y="937"/>
                    <a:pt x="1222" y="875"/>
                    <a:pt x="1275" y="769"/>
                  </a:cubicBezTo>
                  <a:cubicBezTo>
                    <a:pt x="1351" y="617"/>
                    <a:pt x="1290" y="434"/>
                    <a:pt x="1139" y="359"/>
                  </a:cubicBezTo>
                  <a:lnTo>
                    <a:pt x="486" y="32"/>
                  </a:lnTo>
                  <a:cubicBezTo>
                    <a:pt x="443" y="10"/>
                    <a:pt x="396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198" name="도형 90"/>
            <p:cNvSpPr>
              <a:spLocks/>
            </p:cNvSpPr>
            <p:nvPr/>
          </p:nvSpPr>
          <p:spPr>
            <a:xfrm rot="0">
              <a:off x="7967345" y="4460875"/>
              <a:ext cx="35560" cy="25400"/>
            </a:xfrm>
            <a:custGeom>
              <a:gdLst>
                <a:gd fmla="*/ 1002 w 1355" name="TX0"/>
                <a:gd fmla="*/ 1 h 942" name="TY0"/>
                <a:gd fmla="*/ 865 w 1355" name="TX1"/>
                <a:gd fmla="*/ 33 h 942" name="TY1"/>
                <a:gd fmla="*/ 213 w 1355" name="TX2"/>
                <a:gd fmla="*/ 360 h 942" name="TY2"/>
                <a:gd fmla="*/ 77 w 1355" name="TX3"/>
                <a:gd fmla="*/ 770 h 942" name="TY3"/>
                <a:gd fmla="*/ 350 w 1355" name="TX4"/>
                <a:gd fmla="*/ 938 h 942" name="TY4"/>
                <a:gd fmla="*/ 486 w 1355" name="TX5"/>
                <a:gd fmla="*/ 906 h 942" name="TY5"/>
                <a:gd fmla="*/ 1139 w 1355" name="TX6"/>
                <a:gd fmla="*/ 580 h 942" name="TY6"/>
                <a:gd fmla="*/ 1275 w 1355" name="TX7"/>
                <a:gd fmla="*/ 170 h 942" name="TY7"/>
                <a:gd fmla="*/ 1002 w 1355" name="TX8"/>
                <a:gd fmla="*/ 1 h 942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55" h="942">
                  <a:moveTo>
                    <a:pt x="1002" y="1"/>
                  </a:moveTo>
                  <a:cubicBezTo>
                    <a:pt x="956" y="1"/>
                    <a:pt x="909" y="11"/>
                    <a:pt x="865" y="33"/>
                  </a:cubicBezTo>
                  <a:lnTo>
                    <a:pt x="213" y="360"/>
                  </a:lnTo>
                  <a:cubicBezTo>
                    <a:pt x="62" y="434"/>
                    <a:pt x="1" y="617"/>
                    <a:pt x="77" y="770"/>
                  </a:cubicBezTo>
                  <a:cubicBezTo>
                    <a:pt x="129" y="876"/>
                    <a:pt x="238" y="938"/>
                    <a:pt x="350" y="938"/>
                  </a:cubicBezTo>
                  <a:cubicBezTo>
                    <a:pt x="396" y="938"/>
                    <a:pt x="442" y="928"/>
                    <a:pt x="486" y="906"/>
                  </a:cubicBezTo>
                  <a:lnTo>
                    <a:pt x="1139" y="580"/>
                  </a:lnTo>
                  <a:cubicBezTo>
                    <a:pt x="1290" y="504"/>
                    <a:pt x="1351" y="321"/>
                    <a:pt x="1275" y="170"/>
                  </a:cubicBezTo>
                  <a:cubicBezTo>
                    <a:pt x="1222" y="62"/>
                    <a:pt x="1114" y="1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199" name="도형 91"/>
            <p:cNvSpPr>
              <a:spLocks/>
            </p:cNvSpPr>
            <p:nvPr/>
          </p:nvSpPr>
          <p:spPr>
            <a:xfrm rot="0">
              <a:off x="8326755" y="4395470"/>
              <a:ext cx="50800" cy="17145"/>
            </a:xfrm>
            <a:custGeom>
              <a:gdLst>
                <a:gd fmla="*/ 339 w 1964" name="TX0"/>
                <a:gd fmla="*/ 0 h 614" name="TY0"/>
                <a:gd fmla="*/ 25 w 1964" name="TX1"/>
                <a:gd fmla="*/ 268 h 614" name="TY1"/>
                <a:gd fmla="*/ 328 w 1964" name="TX2"/>
                <a:gd fmla="*/ 611 h 614" name="TY2"/>
                <a:gd fmla="*/ 1622 w 1964" name="TX3"/>
                <a:gd fmla="*/ 611 h 614" name="TY3"/>
                <a:gd fmla="*/ 1936 w 1964" name="TX4"/>
                <a:gd fmla="*/ 344 h 614" name="TY4"/>
                <a:gd fmla="*/ 1635 w 1964" name="TX5"/>
                <a:gd fmla="*/ 0 h 614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964" h="614">
                  <a:moveTo>
                    <a:pt x="339" y="0"/>
                  </a:moveTo>
                  <a:cubicBezTo>
                    <a:pt x="182" y="0"/>
                    <a:pt x="43" y="112"/>
                    <a:pt x="25" y="268"/>
                  </a:cubicBezTo>
                  <a:cubicBezTo>
                    <a:pt x="1" y="451"/>
                    <a:pt x="143" y="611"/>
                    <a:pt x="328" y="611"/>
                  </a:cubicBezTo>
                  <a:lnTo>
                    <a:pt x="1622" y="611"/>
                  </a:lnTo>
                  <a:cubicBezTo>
                    <a:pt x="1777" y="611"/>
                    <a:pt x="1918" y="499"/>
                    <a:pt x="1936" y="344"/>
                  </a:cubicBezTo>
                  <a:cubicBezTo>
                    <a:pt x="1960" y="162"/>
                    <a:pt x="1818" y="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00" name="도형 92"/>
            <p:cNvSpPr>
              <a:spLocks/>
            </p:cNvSpPr>
            <p:nvPr/>
          </p:nvSpPr>
          <p:spPr>
            <a:xfrm rot="0">
              <a:off x="8310245" y="4460875"/>
              <a:ext cx="35560" cy="25400"/>
            </a:xfrm>
            <a:custGeom>
              <a:gdLst>
                <a:gd fmla="*/ 350 w 1354" name="TX0"/>
                <a:gd fmla="*/ 1 h 942" name="TY0"/>
                <a:gd fmla="*/ 76 w 1354" name="TX1"/>
                <a:gd fmla="*/ 170 h 942" name="TY1"/>
                <a:gd fmla="*/ 212 w 1354" name="TX2"/>
                <a:gd fmla="*/ 580 h 942" name="TY2"/>
                <a:gd fmla="*/ 865 w 1354" name="TX3"/>
                <a:gd fmla="*/ 906 h 942" name="TY3"/>
                <a:gd fmla="*/ 1002 w 1354" name="TX4"/>
                <a:gd fmla="*/ 938 h 942" name="TY4"/>
                <a:gd fmla="*/ 1275 w 1354" name="TX5"/>
                <a:gd fmla="*/ 770 h 942" name="TY5"/>
                <a:gd fmla="*/ 1139 w 1354" name="TX6"/>
                <a:gd fmla="*/ 360 h 942" name="TY6"/>
                <a:gd fmla="*/ 486 w 1354" name="TX7"/>
                <a:gd fmla="*/ 33 h 942" name="TY7"/>
                <a:gd fmla="*/ 350 w 1354" name="TX8"/>
                <a:gd fmla="*/ 1 h 942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54" h="942">
                  <a:moveTo>
                    <a:pt x="350" y="1"/>
                  </a:moveTo>
                  <a:cubicBezTo>
                    <a:pt x="238" y="1"/>
                    <a:pt x="129" y="62"/>
                    <a:pt x="76" y="170"/>
                  </a:cubicBezTo>
                  <a:cubicBezTo>
                    <a:pt x="0" y="321"/>
                    <a:pt x="62" y="504"/>
                    <a:pt x="212" y="580"/>
                  </a:cubicBezTo>
                  <a:lnTo>
                    <a:pt x="865" y="906"/>
                  </a:lnTo>
                  <a:cubicBezTo>
                    <a:pt x="909" y="928"/>
                    <a:pt x="956" y="938"/>
                    <a:pt x="1002" y="938"/>
                  </a:cubicBezTo>
                  <a:cubicBezTo>
                    <a:pt x="1114" y="938"/>
                    <a:pt x="1222" y="876"/>
                    <a:pt x="1275" y="770"/>
                  </a:cubicBezTo>
                  <a:cubicBezTo>
                    <a:pt x="1351" y="619"/>
                    <a:pt x="1289" y="434"/>
                    <a:pt x="1139" y="360"/>
                  </a:cubicBezTo>
                  <a:lnTo>
                    <a:pt x="486" y="33"/>
                  </a:lnTo>
                  <a:cubicBezTo>
                    <a:pt x="442" y="11"/>
                    <a:pt x="396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01" name="도형 93"/>
            <p:cNvSpPr>
              <a:spLocks/>
            </p:cNvSpPr>
            <p:nvPr/>
          </p:nvSpPr>
          <p:spPr>
            <a:xfrm rot="0">
              <a:off x="8310880" y="4322445"/>
              <a:ext cx="34925" cy="25400"/>
            </a:xfrm>
            <a:custGeom>
              <a:gdLst>
                <a:gd fmla="*/ 983 w 1334" name="TX0"/>
                <a:gd fmla="*/ 0 h 942" name="TY0"/>
                <a:gd fmla="*/ 846 w 1334" name="TX1"/>
                <a:gd fmla="*/ 33 h 942" name="TY1"/>
                <a:gd fmla="*/ 193 w 1334" name="TX2"/>
                <a:gd fmla="*/ 360 h 942" name="TY2"/>
                <a:gd fmla="*/ 33 w 1334" name="TX3"/>
                <a:gd fmla="*/ 703 h 942" name="TY3"/>
                <a:gd fmla="*/ 329 w 1334" name="TX4"/>
                <a:gd fmla="*/ 938 h 942" name="TY4"/>
                <a:gd fmla="*/ 466 w 1334" name="TX5"/>
                <a:gd fmla="*/ 906 h 942" name="TY5"/>
                <a:gd fmla="*/ 1120 w 1334" name="TX6"/>
                <a:gd fmla="*/ 579 h 942" name="TY6"/>
                <a:gd fmla="*/ 1256 w 1334" name="TX7"/>
                <a:gd fmla="*/ 169 h 942" name="TY7"/>
                <a:gd fmla="*/ 983 w 1334" name="TX8"/>
                <a:gd fmla="*/ 0 h 942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34" h="942">
                  <a:moveTo>
                    <a:pt x="983" y="0"/>
                  </a:moveTo>
                  <a:cubicBezTo>
                    <a:pt x="937" y="0"/>
                    <a:pt x="890" y="11"/>
                    <a:pt x="846" y="33"/>
                  </a:cubicBezTo>
                  <a:lnTo>
                    <a:pt x="193" y="360"/>
                  </a:lnTo>
                  <a:cubicBezTo>
                    <a:pt x="67" y="423"/>
                    <a:pt x="1" y="564"/>
                    <a:pt x="33" y="703"/>
                  </a:cubicBezTo>
                  <a:cubicBezTo>
                    <a:pt x="66" y="841"/>
                    <a:pt x="189" y="938"/>
                    <a:pt x="329" y="938"/>
                  </a:cubicBezTo>
                  <a:cubicBezTo>
                    <a:pt x="376" y="938"/>
                    <a:pt x="423" y="927"/>
                    <a:pt x="466" y="906"/>
                  </a:cubicBezTo>
                  <a:lnTo>
                    <a:pt x="1120" y="579"/>
                  </a:lnTo>
                  <a:cubicBezTo>
                    <a:pt x="1270" y="504"/>
                    <a:pt x="1330" y="320"/>
                    <a:pt x="1256" y="169"/>
                  </a:cubicBezTo>
                  <a:cubicBezTo>
                    <a:pt x="1202" y="62"/>
                    <a:pt x="1094" y="0"/>
                    <a:pt x="9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3202" name="그룹 108"/>
          <p:cNvGrpSpPr/>
          <p:nvPr/>
        </p:nvGrpSpPr>
        <p:grpSpPr>
          <a:xfrm rot="0">
            <a:off x="6127750" y="4258945"/>
            <a:ext cx="522605" cy="522605"/>
            <a:chOff x="6127750" y="4258945"/>
            <a:chExt cx="522605" cy="522605"/>
          </a:xfrm>
        </p:grpSpPr>
        <p:sp>
          <p:nvSpPr>
            <p:cNvPr id="3203" name="도형 95"/>
            <p:cNvSpPr>
              <a:spLocks/>
            </p:cNvSpPr>
            <p:nvPr/>
          </p:nvSpPr>
          <p:spPr>
            <a:xfrm rot="0">
              <a:off x="6127750" y="4258945"/>
              <a:ext cx="213360" cy="213360"/>
            </a:xfrm>
            <a:custGeom>
              <a:gdLst>
                <a:gd fmla="*/ 4230 w 8451" name="TX0"/>
                <a:gd fmla="*/ 1 h 8449" name="TY0"/>
                <a:gd fmla="*/ 4222 w 8451" name="TX1"/>
                <a:gd fmla="*/ 1 h 8449" name="TY1"/>
                <a:gd fmla="*/ 1 w 8451" name="TX2"/>
                <a:gd fmla="*/ 4222 h 8449" name="TY2"/>
                <a:gd fmla="*/ 4222 w 8451" name="TX3"/>
                <a:gd fmla="*/ 8445 h 8449" name="TY3"/>
                <a:gd fmla="*/ 8444 w 8451" name="TX4"/>
                <a:gd fmla="*/ 4224 h 8449" name="TY4"/>
                <a:gd fmla="*/ 7652 w 8451" name="TX5"/>
                <a:gd fmla="*/ 1761 h 8449" name="TY5"/>
                <a:gd fmla="*/ 7404 w 8451" name="TX6"/>
                <a:gd fmla="*/ 1633 h 8449" name="TY6"/>
                <a:gd fmla="*/ 7226 w 8451" name="TX7"/>
                <a:gd fmla="*/ 1691 h 8449" name="TY7"/>
                <a:gd fmla="*/ 7156 w 8451" name="TX8"/>
                <a:gd fmla="*/ 2117 h 8449" name="TY8"/>
                <a:gd fmla="*/ 7833 w 8451" name="TX9"/>
                <a:gd fmla="*/ 4222 h 8449" name="TY9"/>
                <a:gd fmla="*/ 4222 w 8451" name="TX10"/>
                <a:gd fmla="*/ 7833 h 8449" name="TY10"/>
                <a:gd fmla="*/ 613 w 8451" name="TX11"/>
                <a:gd fmla="*/ 4222 h 8449" name="TY11"/>
                <a:gd fmla="*/ 4222 w 8451" name="TX12"/>
                <a:gd fmla="*/ 611 h 8449" name="TY12"/>
                <a:gd fmla="*/ 4230 w 8451" name="TX13"/>
                <a:gd fmla="*/ 611 h 8449" name="TY13"/>
                <a:gd fmla="*/ 6219 w 8451" name="TX14"/>
                <a:gd fmla="*/ 1213 h 8449" name="TY14"/>
                <a:gd fmla="*/ 6394 w 8451" name="TX15"/>
                <a:gd fmla="*/ 1268 h 8449" name="TY15"/>
                <a:gd fmla="*/ 6650 w 8451" name="TX16"/>
                <a:gd fmla="*/ 1133 h 8449" name="TY16"/>
                <a:gd fmla="*/ 6557 w 8451" name="TX17"/>
                <a:gd fmla="*/ 705 h 8449" name="TY17"/>
                <a:gd fmla="*/ 4230 w 8451" name="TX18"/>
                <a:gd fmla="*/ 1 h 8449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8451" h="8449">
                  <a:moveTo>
                    <a:pt x="4230" y="1"/>
                  </a:moveTo>
                  <a:cubicBezTo>
                    <a:pt x="4228" y="1"/>
                    <a:pt x="4225" y="1"/>
                    <a:pt x="4222" y="1"/>
                  </a:cubicBezTo>
                  <a:cubicBezTo>
                    <a:pt x="1895" y="1"/>
                    <a:pt x="1" y="1894"/>
                    <a:pt x="1" y="4222"/>
                  </a:cubicBezTo>
                  <a:cubicBezTo>
                    <a:pt x="1" y="6549"/>
                    <a:pt x="1895" y="8445"/>
                    <a:pt x="4222" y="8445"/>
                  </a:cubicBezTo>
                  <a:cubicBezTo>
                    <a:pt x="6551" y="8445"/>
                    <a:pt x="8444" y="6551"/>
                    <a:pt x="8444" y="4224"/>
                  </a:cubicBezTo>
                  <a:cubicBezTo>
                    <a:pt x="8447" y="3340"/>
                    <a:pt x="8169" y="2477"/>
                    <a:pt x="7652" y="1761"/>
                  </a:cubicBezTo>
                  <a:cubicBezTo>
                    <a:pt x="7592" y="1678"/>
                    <a:pt x="7499" y="1633"/>
                    <a:pt x="7404" y="1633"/>
                  </a:cubicBezTo>
                  <a:cubicBezTo>
                    <a:pt x="7342" y="1633"/>
                    <a:pt x="7280" y="1652"/>
                    <a:pt x="7226" y="1691"/>
                  </a:cubicBezTo>
                  <a:cubicBezTo>
                    <a:pt x="7088" y="1790"/>
                    <a:pt x="7058" y="1979"/>
                    <a:pt x="7156" y="2117"/>
                  </a:cubicBezTo>
                  <a:cubicBezTo>
                    <a:pt x="7599" y="2729"/>
                    <a:pt x="7835" y="3466"/>
                    <a:pt x="7833" y="4222"/>
                  </a:cubicBezTo>
                  <a:cubicBezTo>
                    <a:pt x="7833" y="6212"/>
                    <a:pt x="6214" y="7833"/>
                    <a:pt x="4222" y="7833"/>
                  </a:cubicBezTo>
                  <a:cubicBezTo>
                    <a:pt x="2232" y="7833"/>
                    <a:pt x="613" y="6214"/>
                    <a:pt x="613" y="4222"/>
                  </a:cubicBezTo>
                  <a:cubicBezTo>
                    <a:pt x="613" y="2230"/>
                    <a:pt x="2232" y="611"/>
                    <a:pt x="4222" y="611"/>
                  </a:cubicBezTo>
                  <a:cubicBezTo>
                    <a:pt x="4225" y="611"/>
                    <a:pt x="4228" y="611"/>
                    <a:pt x="4230" y="611"/>
                  </a:cubicBezTo>
                  <a:cubicBezTo>
                    <a:pt x="4938" y="611"/>
                    <a:pt x="5630" y="822"/>
                    <a:pt x="6219" y="1213"/>
                  </a:cubicBezTo>
                  <a:cubicBezTo>
                    <a:pt x="6272" y="1250"/>
                    <a:pt x="6334" y="1268"/>
                    <a:pt x="6394" y="1268"/>
                  </a:cubicBezTo>
                  <a:cubicBezTo>
                    <a:pt x="6493" y="1268"/>
                    <a:pt x="6590" y="1221"/>
                    <a:pt x="6650" y="1133"/>
                  </a:cubicBezTo>
                  <a:cubicBezTo>
                    <a:pt x="6744" y="988"/>
                    <a:pt x="6703" y="796"/>
                    <a:pt x="6557" y="705"/>
                  </a:cubicBezTo>
                  <a:cubicBezTo>
                    <a:pt x="5868" y="245"/>
                    <a:pt x="5058" y="1"/>
                    <a:pt x="42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04" name="도형 96"/>
            <p:cNvSpPr>
              <a:spLocks/>
            </p:cNvSpPr>
            <p:nvPr/>
          </p:nvSpPr>
          <p:spPr>
            <a:xfrm rot="0">
              <a:off x="6127750" y="4568825"/>
              <a:ext cx="212725" cy="212725"/>
            </a:xfrm>
            <a:custGeom>
              <a:gdLst>
                <a:gd fmla="*/ 4222 w 8447" name="TX0"/>
                <a:gd fmla="*/ 612 h 8447" name="TY0"/>
                <a:gd fmla="*/ 7833 w 8447" name="TX1"/>
                <a:gd fmla="*/ 4223 h 8447" name="TY1"/>
                <a:gd fmla="*/ 4222 w 8447" name="TX2"/>
                <a:gd fmla="*/ 7833 h 8447" name="TY2"/>
                <a:gd fmla="*/ 613 w 8447" name="TX3"/>
                <a:gd fmla="*/ 4223 h 8447" name="TY3"/>
                <a:gd fmla="*/ 4222 w 8447" name="TX4"/>
                <a:gd fmla="*/ 612 h 8447" name="TY4"/>
                <a:gd fmla="*/ 4222 w 8447" name="TX6"/>
                <a:gd fmla="*/ 0 h 8447" name="TY6"/>
                <a:gd fmla="*/ 1 w 8447" name="TX7"/>
                <a:gd fmla="*/ 4222 h 8447" name="TY7"/>
                <a:gd fmla="*/ 4222 w 8447" name="TX8"/>
                <a:gd fmla="*/ 8443 h 8447" name="TY8"/>
                <a:gd fmla="*/ 8444 w 8447" name="TX9"/>
                <a:gd fmla="*/ 4222 h 8447" name="TY9"/>
                <a:gd fmla="*/ 4222 w 8447" name="TX10"/>
                <a:gd fmla="*/ 0 h 844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447" h="8447">
                  <a:moveTo>
                    <a:pt x="4222" y="612"/>
                  </a:moveTo>
                  <a:cubicBezTo>
                    <a:pt x="6214" y="612"/>
                    <a:pt x="7833" y="2231"/>
                    <a:pt x="7833" y="4223"/>
                  </a:cubicBezTo>
                  <a:cubicBezTo>
                    <a:pt x="7833" y="6213"/>
                    <a:pt x="6214" y="7833"/>
                    <a:pt x="4222" y="7833"/>
                  </a:cubicBezTo>
                  <a:cubicBezTo>
                    <a:pt x="2232" y="7833"/>
                    <a:pt x="613" y="6213"/>
                    <a:pt x="613" y="4223"/>
                  </a:cubicBezTo>
                  <a:cubicBezTo>
                    <a:pt x="613" y="2231"/>
                    <a:pt x="2232" y="612"/>
                    <a:pt x="4222" y="612"/>
                  </a:cubicBezTo>
                  <a:close/>
                  <a:moveTo>
                    <a:pt x="4222" y="0"/>
                  </a:moveTo>
                  <a:cubicBezTo>
                    <a:pt x="1895" y="0"/>
                    <a:pt x="1" y="1893"/>
                    <a:pt x="1" y="4222"/>
                  </a:cubicBezTo>
                  <a:cubicBezTo>
                    <a:pt x="1" y="6549"/>
                    <a:pt x="1895" y="8443"/>
                    <a:pt x="4222" y="8443"/>
                  </a:cubicBezTo>
                  <a:cubicBezTo>
                    <a:pt x="6551" y="8443"/>
                    <a:pt x="8444" y="6549"/>
                    <a:pt x="8444" y="4222"/>
                  </a:cubicBezTo>
                  <a:cubicBezTo>
                    <a:pt x="8444" y="1893"/>
                    <a:pt x="6551" y="0"/>
                    <a:pt x="42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05" name="도형 97"/>
            <p:cNvSpPr>
              <a:spLocks/>
            </p:cNvSpPr>
            <p:nvPr/>
          </p:nvSpPr>
          <p:spPr>
            <a:xfrm rot="0">
              <a:off x="6437630" y="4568825"/>
              <a:ext cx="212725" cy="212725"/>
            </a:xfrm>
            <a:custGeom>
              <a:gdLst>
                <a:gd fmla="*/ 4222 w 8447" name="TX0"/>
                <a:gd fmla="*/ 612 h 8447" name="TY0"/>
                <a:gd fmla="*/ 7833 w 8447" name="TX1"/>
                <a:gd fmla="*/ 4223 h 8447" name="TY1"/>
                <a:gd fmla="*/ 4222 w 8447" name="TX2"/>
                <a:gd fmla="*/ 7833 h 8447" name="TY2"/>
                <a:gd fmla="*/ 611 w 8447" name="TX3"/>
                <a:gd fmla="*/ 4223 h 8447" name="TY3"/>
                <a:gd fmla="*/ 4222 w 8447" name="TX4"/>
                <a:gd fmla="*/ 612 h 8447" name="TY4"/>
                <a:gd fmla="*/ 4222 w 8447" name="TX6"/>
                <a:gd fmla="*/ 0 h 8447" name="TY6"/>
                <a:gd fmla="*/ 0 w 8447" name="TX7"/>
                <a:gd fmla="*/ 4222 h 8447" name="TY7"/>
                <a:gd fmla="*/ 4222 w 8447" name="TX8"/>
                <a:gd fmla="*/ 8443 h 8447" name="TY8"/>
                <a:gd fmla="*/ 8443 w 8447" name="TX9"/>
                <a:gd fmla="*/ 4222 h 8447" name="TY9"/>
                <a:gd fmla="*/ 4222 w 8447" name="TX10"/>
                <a:gd fmla="*/ 0 h 8447" name="TY1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447" h="8447">
                  <a:moveTo>
                    <a:pt x="4222" y="612"/>
                  </a:moveTo>
                  <a:cubicBezTo>
                    <a:pt x="6214" y="612"/>
                    <a:pt x="7833" y="2231"/>
                    <a:pt x="7833" y="4223"/>
                  </a:cubicBezTo>
                  <a:cubicBezTo>
                    <a:pt x="7833" y="6213"/>
                    <a:pt x="6212" y="7833"/>
                    <a:pt x="4222" y="7833"/>
                  </a:cubicBezTo>
                  <a:cubicBezTo>
                    <a:pt x="2230" y="7833"/>
                    <a:pt x="611" y="6213"/>
                    <a:pt x="611" y="4223"/>
                  </a:cubicBezTo>
                  <a:cubicBezTo>
                    <a:pt x="611" y="2231"/>
                    <a:pt x="2230" y="612"/>
                    <a:pt x="4222" y="612"/>
                  </a:cubicBezTo>
                  <a:close/>
                  <a:moveTo>
                    <a:pt x="4222" y="0"/>
                  </a:moveTo>
                  <a:cubicBezTo>
                    <a:pt x="1893" y="0"/>
                    <a:pt x="0" y="1893"/>
                    <a:pt x="0" y="4222"/>
                  </a:cubicBezTo>
                  <a:cubicBezTo>
                    <a:pt x="0" y="6549"/>
                    <a:pt x="1893" y="8443"/>
                    <a:pt x="4222" y="8443"/>
                  </a:cubicBezTo>
                  <a:cubicBezTo>
                    <a:pt x="6549" y="8443"/>
                    <a:pt x="8443" y="6549"/>
                    <a:pt x="8443" y="4222"/>
                  </a:cubicBezTo>
                  <a:cubicBezTo>
                    <a:pt x="8443" y="1893"/>
                    <a:pt x="6549" y="0"/>
                    <a:pt x="42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06" name="도형 98"/>
            <p:cNvSpPr>
              <a:spLocks/>
            </p:cNvSpPr>
            <p:nvPr/>
          </p:nvSpPr>
          <p:spPr>
            <a:xfrm rot="0">
              <a:off x="6355715" y="4413885"/>
              <a:ext cx="68580" cy="66040"/>
            </a:xfrm>
            <a:custGeom>
              <a:gdLst>
                <a:gd fmla="*/ 1286 w 2674" name="TX0"/>
                <a:gd fmla="*/ 612 h 2573" name="TY0"/>
                <a:gd fmla="*/ 1908 w 2674" name="TX1"/>
                <a:gd fmla="*/ 1028 h 2573" name="TY1"/>
                <a:gd fmla="*/ 1762 w 2674" name="TX2"/>
                <a:gd fmla="*/ 1762 h 2573" name="TY2"/>
                <a:gd fmla="*/ 1286 w 2674" name="TX3"/>
                <a:gd fmla="*/ 1959 h 2573" name="TY3"/>
                <a:gd fmla="*/ 1027 w 2674" name="TX4"/>
                <a:gd fmla="*/ 1908 h 2573" name="TY4"/>
                <a:gd fmla="*/ 613 w 2674" name="TX5"/>
                <a:gd fmla="*/ 1286 h 2573" name="TY5"/>
                <a:gd fmla="*/ 1286 w 2674" name="TX6"/>
                <a:gd fmla="*/ 612 h 2573" name="TY6"/>
                <a:gd fmla="*/ 1285 w 2674" name="TX8"/>
                <a:gd fmla="*/ 1 h 2573" name="TY8"/>
                <a:gd fmla="*/ 794 w 2674" name="TX9"/>
                <a:gd fmla="*/ 99 h 2573" name="TY9"/>
                <a:gd fmla="*/ 1 w 2674" name="TX10"/>
                <a:gd fmla="*/ 1286 h 2573" name="TY10"/>
                <a:gd fmla="*/ 1286 w 2674" name="TX11"/>
                <a:gd fmla="*/ 2570 h 2573" name="TY11"/>
                <a:gd fmla="*/ 2472 w 2674" name="TX12"/>
                <a:gd fmla="*/ 1776 h 2573" name="TY12"/>
                <a:gd fmla="*/ 2193 w 2674" name="TX13"/>
                <a:gd fmla="*/ 377 h 2573" name="TY13"/>
                <a:gd fmla="*/ 1285 w 2674" name="TX14"/>
                <a:gd fmla="*/ 1 h 257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674" h="2573">
                  <a:moveTo>
                    <a:pt x="1286" y="612"/>
                  </a:moveTo>
                  <a:cubicBezTo>
                    <a:pt x="1558" y="612"/>
                    <a:pt x="1803" y="776"/>
                    <a:pt x="1908" y="1028"/>
                  </a:cubicBezTo>
                  <a:cubicBezTo>
                    <a:pt x="2012" y="1279"/>
                    <a:pt x="1955" y="1569"/>
                    <a:pt x="1762" y="1762"/>
                  </a:cubicBezTo>
                  <a:cubicBezTo>
                    <a:pt x="1634" y="1891"/>
                    <a:pt x="1461" y="1959"/>
                    <a:pt x="1286" y="1959"/>
                  </a:cubicBezTo>
                  <a:cubicBezTo>
                    <a:pt x="1199" y="1959"/>
                    <a:pt x="1111" y="1942"/>
                    <a:pt x="1027" y="1908"/>
                  </a:cubicBezTo>
                  <a:cubicBezTo>
                    <a:pt x="776" y="1804"/>
                    <a:pt x="613" y="1558"/>
                    <a:pt x="613" y="1286"/>
                  </a:cubicBezTo>
                  <a:cubicBezTo>
                    <a:pt x="613" y="913"/>
                    <a:pt x="914" y="612"/>
                    <a:pt x="1286" y="612"/>
                  </a:cubicBezTo>
                  <a:close/>
                  <a:moveTo>
                    <a:pt x="1285" y="1"/>
                  </a:moveTo>
                  <a:cubicBezTo>
                    <a:pt x="1119" y="1"/>
                    <a:pt x="953" y="33"/>
                    <a:pt x="794" y="99"/>
                  </a:cubicBezTo>
                  <a:cubicBezTo>
                    <a:pt x="315" y="298"/>
                    <a:pt x="1" y="766"/>
                    <a:pt x="1" y="1286"/>
                  </a:cubicBezTo>
                  <a:cubicBezTo>
                    <a:pt x="2" y="1995"/>
                    <a:pt x="577" y="2570"/>
                    <a:pt x="1286" y="2570"/>
                  </a:cubicBezTo>
                  <a:cubicBezTo>
                    <a:pt x="1804" y="2570"/>
                    <a:pt x="2272" y="2257"/>
                    <a:pt x="2472" y="1776"/>
                  </a:cubicBezTo>
                  <a:cubicBezTo>
                    <a:pt x="2671" y="1297"/>
                    <a:pt x="2561" y="745"/>
                    <a:pt x="2193" y="377"/>
                  </a:cubicBezTo>
                  <a:cubicBezTo>
                    <a:pt x="1947" y="131"/>
                    <a:pt x="1619" y="1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07" name="도형 99"/>
            <p:cNvSpPr>
              <a:spLocks/>
            </p:cNvSpPr>
            <p:nvPr/>
          </p:nvSpPr>
          <p:spPr>
            <a:xfrm rot="0">
              <a:off x="6315075" y="4487545"/>
              <a:ext cx="148590" cy="90805"/>
            </a:xfrm>
            <a:custGeom>
              <a:gdLst>
                <a:gd fmla="*/ 320 w 5866" name="TX0"/>
                <a:gd fmla="*/ 0 h 3553" name="TY0"/>
                <a:gd fmla="*/ 1 w 5866" name="TX1"/>
                <a:gd fmla="*/ 321 h 3553" name="TY1"/>
                <a:gd fmla="*/ 1 w 5866" name="TX2"/>
                <a:gd fmla="*/ 3365 h 3553" name="TY2"/>
                <a:gd fmla="*/ 17 w 5866" name="TX3"/>
                <a:gd fmla="*/ 3409 h 3553" name="TY3"/>
                <a:gd fmla="*/ 306 w 5866" name="TX4"/>
                <a:gd fmla="*/ 3549 h 3553" name="TY4"/>
                <a:gd fmla="*/ 611 w 5866" name="TX5"/>
                <a:gd fmla="*/ 3244 h 3553" name="TY5"/>
                <a:gd fmla="*/ 611 w 5866" name="TX6"/>
                <a:gd fmla="*/ 810 h 3553" name="TY6"/>
                <a:gd fmla="*/ 810 w 5866" name="TX7"/>
                <a:gd fmla="*/ 611 h 3553" name="TY7"/>
                <a:gd fmla="*/ 5053 w 5866" name="TX8"/>
                <a:gd fmla="*/ 611 h 3553" name="TY8"/>
                <a:gd fmla="*/ 5252 w 5866" name="TX9"/>
                <a:gd fmla="*/ 810 h 3553" name="TY9"/>
                <a:gd fmla="*/ 5252 w 5866" name="TX10"/>
                <a:gd fmla="*/ 3365 h 3553" name="TY10"/>
                <a:gd fmla="*/ 5268 w 5866" name="TX11"/>
                <a:gd fmla="*/ 3409 h 3553" name="TY11"/>
                <a:gd fmla="*/ 5557 w 5866" name="TX12"/>
                <a:gd fmla="*/ 3549 h 3553" name="TY12"/>
                <a:gd fmla="*/ 5863 w 5866" name="TX13"/>
                <a:gd fmla="*/ 3244 h 3553" name="TY13"/>
                <a:gd fmla="*/ 5863 w 5866" name="TX14"/>
                <a:gd fmla="*/ 321 h 3553" name="TY14"/>
                <a:gd fmla="*/ 5542 w 5866" name="TX15"/>
                <a:gd fmla="*/ 0 h 3553" name="TY1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5866" h="3553">
                  <a:moveTo>
                    <a:pt x="320" y="0"/>
                  </a:moveTo>
                  <a:cubicBezTo>
                    <a:pt x="143" y="0"/>
                    <a:pt x="1" y="144"/>
                    <a:pt x="1" y="321"/>
                  </a:cubicBezTo>
                  <a:lnTo>
                    <a:pt x="1" y="3365"/>
                  </a:lnTo>
                  <a:cubicBezTo>
                    <a:pt x="1" y="3381"/>
                    <a:pt x="6" y="3396"/>
                    <a:pt x="17" y="3409"/>
                  </a:cubicBezTo>
                  <a:cubicBezTo>
                    <a:pt x="111" y="3508"/>
                    <a:pt x="213" y="3549"/>
                    <a:pt x="306" y="3549"/>
                  </a:cubicBezTo>
                  <a:cubicBezTo>
                    <a:pt x="475" y="3549"/>
                    <a:pt x="611" y="3412"/>
                    <a:pt x="611" y="3244"/>
                  </a:cubicBezTo>
                  <a:lnTo>
                    <a:pt x="611" y="810"/>
                  </a:lnTo>
                  <a:cubicBezTo>
                    <a:pt x="611" y="700"/>
                    <a:pt x="700" y="611"/>
                    <a:pt x="810" y="611"/>
                  </a:cubicBezTo>
                  <a:lnTo>
                    <a:pt x="5053" y="611"/>
                  </a:lnTo>
                  <a:cubicBezTo>
                    <a:pt x="5163" y="611"/>
                    <a:pt x="5252" y="700"/>
                    <a:pt x="5252" y="810"/>
                  </a:cubicBezTo>
                  <a:lnTo>
                    <a:pt x="5252" y="3365"/>
                  </a:lnTo>
                  <a:cubicBezTo>
                    <a:pt x="5252" y="3381"/>
                    <a:pt x="5257" y="3396"/>
                    <a:pt x="5268" y="3409"/>
                  </a:cubicBezTo>
                  <a:cubicBezTo>
                    <a:pt x="5363" y="3508"/>
                    <a:pt x="5465" y="3549"/>
                    <a:pt x="5557" y="3549"/>
                  </a:cubicBezTo>
                  <a:cubicBezTo>
                    <a:pt x="5726" y="3549"/>
                    <a:pt x="5863" y="3412"/>
                    <a:pt x="5863" y="3244"/>
                  </a:cubicBezTo>
                  <a:lnTo>
                    <a:pt x="5863" y="321"/>
                  </a:lnTo>
                  <a:cubicBezTo>
                    <a:pt x="5863" y="144"/>
                    <a:pt x="5719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08" name="도형 100"/>
            <p:cNvSpPr>
              <a:spLocks/>
            </p:cNvSpPr>
            <p:nvPr/>
          </p:nvSpPr>
          <p:spPr>
            <a:xfrm rot="0">
              <a:off x="6347460" y="4528185"/>
              <a:ext cx="17145" cy="66040"/>
            </a:xfrm>
            <a:custGeom>
              <a:gdLst>
                <a:gd fmla="*/ 307 w 616" name="TX0"/>
                <a:gd fmla="*/ 1 h 2573" name="TY0"/>
                <a:gd fmla="*/ 1 w 616" name="TX1"/>
                <a:gd fmla="*/ 307 h 2573" name="TY1"/>
                <a:gd fmla="*/ 1 w 616" name="TX2"/>
                <a:gd fmla="*/ 2253 h 2573" name="TY2"/>
                <a:gd fmla="*/ 268 w 616" name="TX3"/>
                <a:gd fmla="*/ 2567 h 2573" name="TY3"/>
                <a:gd fmla="*/ 306 w 616" name="TX4"/>
                <a:gd fmla="*/ 2570 h 2573" name="TY4"/>
                <a:gd fmla="*/ 613 w 616" name="TX5"/>
                <a:gd fmla="*/ 2265 h 2573" name="TY5"/>
                <a:gd fmla="*/ 613 w 616" name="TX6"/>
                <a:gd fmla="*/ 305 h 2573" name="TY6"/>
                <a:gd fmla="*/ 307 w 616" name="TX7"/>
                <a:gd fmla="*/ 1 h 2573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16" h="2573">
                  <a:moveTo>
                    <a:pt x="307" y="1"/>
                  </a:moveTo>
                  <a:cubicBezTo>
                    <a:pt x="138" y="1"/>
                    <a:pt x="1" y="138"/>
                    <a:pt x="1" y="307"/>
                  </a:cubicBezTo>
                  <a:lnTo>
                    <a:pt x="1" y="2253"/>
                  </a:lnTo>
                  <a:cubicBezTo>
                    <a:pt x="1" y="2409"/>
                    <a:pt x="112" y="2550"/>
                    <a:pt x="268" y="2567"/>
                  </a:cubicBezTo>
                  <a:cubicBezTo>
                    <a:pt x="281" y="2569"/>
                    <a:pt x="294" y="2570"/>
                    <a:pt x="306" y="2570"/>
                  </a:cubicBezTo>
                  <a:cubicBezTo>
                    <a:pt x="473" y="2570"/>
                    <a:pt x="613" y="2435"/>
                    <a:pt x="613" y="2265"/>
                  </a:cubicBezTo>
                  <a:lnTo>
                    <a:pt x="613" y="305"/>
                  </a:lnTo>
                  <a:cubicBezTo>
                    <a:pt x="611" y="137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09" name="도형 101"/>
            <p:cNvSpPr>
              <a:spLocks/>
            </p:cNvSpPr>
            <p:nvPr/>
          </p:nvSpPr>
          <p:spPr>
            <a:xfrm rot="0">
              <a:off x="6413500" y="4528185"/>
              <a:ext cx="17145" cy="66040"/>
            </a:xfrm>
            <a:custGeom>
              <a:gdLst>
                <a:gd fmla="*/ 307 w 616" name="TX0"/>
                <a:gd fmla="*/ 1 h 2574" name="TY0"/>
                <a:gd fmla="*/ 1 w 616" name="TX1"/>
                <a:gd fmla="*/ 307 h 2574" name="TY1"/>
                <a:gd fmla="*/ 1 w 616" name="TX2"/>
                <a:gd fmla="*/ 2253 h 2574" name="TY2"/>
                <a:gd fmla="*/ 268 w 616" name="TX3"/>
                <a:gd fmla="*/ 2567 h 2574" name="TY3"/>
                <a:gd fmla="*/ 308 w 616" name="TX4"/>
                <a:gd fmla="*/ 2570 h 2574" name="TY4"/>
                <a:gd fmla="*/ 613 w 616" name="TX5"/>
                <a:gd fmla="*/ 2265 h 2574" name="TY5"/>
                <a:gd fmla="*/ 613 w 616" name="TX6"/>
                <a:gd fmla="*/ 305 h 2574" name="TY6"/>
                <a:gd fmla="*/ 307 w 616" name="TX7"/>
                <a:gd fmla="*/ 1 h 2574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16" h="2574">
                  <a:moveTo>
                    <a:pt x="307" y="1"/>
                  </a:moveTo>
                  <a:cubicBezTo>
                    <a:pt x="138" y="1"/>
                    <a:pt x="1" y="138"/>
                    <a:pt x="1" y="307"/>
                  </a:cubicBezTo>
                  <a:lnTo>
                    <a:pt x="1" y="2253"/>
                  </a:lnTo>
                  <a:cubicBezTo>
                    <a:pt x="1" y="2409"/>
                    <a:pt x="114" y="2550"/>
                    <a:pt x="268" y="2567"/>
                  </a:cubicBezTo>
                  <a:cubicBezTo>
                    <a:pt x="281" y="2569"/>
                    <a:pt x="295" y="2570"/>
                    <a:pt x="308" y="2570"/>
                  </a:cubicBezTo>
                  <a:cubicBezTo>
                    <a:pt x="474" y="2570"/>
                    <a:pt x="613" y="2434"/>
                    <a:pt x="613" y="2265"/>
                  </a:cubicBezTo>
                  <a:lnTo>
                    <a:pt x="613" y="305"/>
                  </a:lnTo>
                  <a:cubicBezTo>
                    <a:pt x="613" y="137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10" name="도형 102"/>
            <p:cNvSpPr>
              <a:spLocks/>
            </p:cNvSpPr>
            <p:nvPr/>
          </p:nvSpPr>
          <p:spPr>
            <a:xfrm rot="0">
              <a:off x="6184265" y="4307205"/>
              <a:ext cx="98425" cy="106680"/>
            </a:xfrm>
            <a:custGeom>
              <a:gdLst>
                <a:gd fmla="*/ 1936 w 3873" name="TX0"/>
                <a:gd fmla="*/ 697 h 4205" name="TY0"/>
                <a:gd fmla="*/ 3259 w 3873" name="TX1"/>
                <a:gd fmla="*/ 1758 h 4205" name="TY1"/>
                <a:gd fmla="*/ 3259 w 3873" name="TX2"/>
                <a:gd fmla="*/ 3591 h 4205" name="TY2"/>
                <a:gd fmla="*/ 613 w 3873" name="TX3"/>
                <a:gd fmla="*/ 3591 h 4205" name="TY3"/>
                <a:gd fmla="*/ 613 w 3873" name="TX4"/>
                <a:gd fmla="*/ 1758 h 4205" name="TY4"/>
                <a:gd fmla="*/ 1936 w 3873" name="TX5"/>
                <a:gd fmla="*/ 697 h 4205" name="TY5"/>
                <a:gd fmla="*/ 1936 w 3873" name="TX7"/>
                <a:gd fmla="*/ 0 h 4205" name="TY7"/>
                <a:gd fmla="*/ 1745 w 3873" name="TX8"/>
                <a:gd fmla="*/ 67 h 4205" name="TY8"/>
                <a:gd fmla="*/ 116 w 3873" name="TX9"/>
                <a:gd fmla="*/ 1372 h 4205" name="TY9"/>
                <a:gd fmla="*/ 3 w 3873" name="TX10"/>
                <a:gd fmla="*/ 1610 h 4205" name="TY10"/>
                <a:gd fmla="*/ 3 w 3873" name="TX11"/>
                <a:gd fmla="*/ 3895 h 4205" name="TY11"/>
                <a:gd fmla="*/ 307 w 3873" name="TX12"/>
                <a:gd fmla="*/ 4201 h 4205" name="TY12"/>
                <a:gd fmla="*/ 3564 w 3873" name="TX13"/>
                <a:gd fmla="*/ 4201 h 4205" name="TY13"/>
                <a:gd fmla="*/ 3870 w 3873" name="TX14"/>
                <a:gd fmla="*/ 3895 h 4205" name="TY14"/>
                <a:gd fmla="*/ 3870 w 3873" name="TX15"/>
                <a:gd fmla="*/ 1610 h 4205" name="TY15"/>
                <a:gd fmla="*/ 3755 w 3873" name="TX16"/>
                <a:gd fmla="*/ 1372 h 4205" name="TY16"/>
                <a:gd fmla="*/ 2126 w 3873" name="TX17"/>
                <a:gd fmla="*/ 67 h 4205" name="TY17"/>
                <a:gd fmla="*/ 1936 w 3873" name="TX18"/>
                <a:gd fmla="*/ 0 h 4205" name="TY1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873" h="4205">
                  <a:moveTo>
                    <a:pt x="1936" y="697"/>
                  </a:moveTo>
                  <a:lnTo>
                    <a:pt x="3259" y="1758"/>
                  </a:lnTo>
                  <a:lnTo>
                    <a:pt x="3259" y="3591"/>
                  </a:lnTo>
                  <a:lnTo>
                    <a:pt x="613" y="3591"/>
                  </a:lnTo>
                  <a:lnTo>
                    <a:pt x="613" y="1758"/>
                  </a:lnTo>
                  <a:lnTo>
                    <a:pt x="1936" y="697"/>
                  </a:lnTo>
                  <a:close/>
                  <a:moveTo>
                    <a:pt x="1936" y="0"/>
                  </a:moveTo>
                  <a:cubicBezTo>
                    <a:pt x="1868" y="0"/>
                    <a:pt x="1801" y="23"/>
                    <a:pt x="1745" y="67"/>
                  </a:cubicBezTo>
                  <a:lnTo>
                    <a:pt x="116" y="1372"/>
                  </a:lnTo>
                  <a:cubicBezTo>
                    <a:pt x="43" y="1431"/>
                    <a:pt x="3" y="1518"/>
                    <a:pt x="3" y="1610"/>
                  </a:cubicBezTo>
                  <a:lnTo>
                    <a:pt x="3" y="3895"/>
                  </a:lnTo>
                  <a:cubicBezTo>
                    <a:pt x="1" y="4064"/>
                    <a:pt x="139" y="4201"/>
                    <a:pt x="307" y="4201"/>
                  </a:cubicBezTo>
                  <a:lnTo>
                    <a:pt x="3564" y="4201"/>
                  </a:lnTo>
                  <a:cubicBezTo>
                    <a:pt x="3734" y="4201"/>
                    <a:pt x="3870" y="4064"/>
                    <a:pt x="3870" y="3895"/>
                  </a:cubicBezTo>
                  <a:lnTo>
                    <a:pt x="3870" y="1610"/>
                  </a:lnTo>
                  <a:cubicBezTo>
                    <a:pt x="3870" y="1518"/>
                    <a:pt x="3827" y="1431"/>
                    <a:pt x="3755" y="1372"/>
                  </a:cubicBezTo>
                  <a:lnTo>
                    <a:pt x="2126" y="67"/>
                  </a:lnTo>
                  <a:cubicBezTo>
                    <a:pt x="2071" y="23"/>
                    <a:pt x="2003" y="0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11" name="도형 103"/>
            <p:cNvSpPr>
              <a:spLocks/>
            </p:cNvSpPr>
            <p:nvPr/>
          </p:nvSpPr>
          <p:spPr>
            <a:xfrm rot="0">
              <a:off x="6225540" y="4356735"/>
              <a:ext cx="17145" cy="25400"/>
            </a:xfrm>
            <a:custGeom>
              <a:gdLst>
                <a:gd fmla="*/ 304 w 616" name="TX0"/>
                <a:gd fmla="*/ 0 h 942" name="TY0"/>
                <a:gd fmla="*/ 0 w 616" name="TX1"/>
                <a:gd fmla="*/ 306 h 942" name="TY1"/>
                <a:gd fmla="*/ 0 w 616" name="TX2"/>
                <a:gd fmla="*/ 622 h 942" name="TY2"/>
                <a:gd fmla="*/ 267 w 616" name="TX3"/>
                <a:gd fmla="*/ 936 h 942" name="TY3"/>
                <a:gd fmla="*/ 306 w 616" name="TX4"/>
                <a:gd fmla="*/ 938 h 942" name="TY4"/>
                <a:gd fmla="*/ 612 w 616" name="TX5"/>
                <a:gd fmla="*/ 631 h 942" name="TY5"/>
                <a:gd fmla="*/ 612 w 616" name="TX6"/>
                <a:gd fmla="*/ 317 h 942" name="TY6"/>
                <a:gd fmla="*/ 345 w 616" name="TX7"/>
                <a:gd fmla="*/ 3 h 942" name="TY7"/>
                <a:gd fmla="*/ 304 w 616" name="TX8"/>
                <a:gd fmla="*/ 0 h 942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16" h="942">
                  <a:moveTo>
                    <a:pt x="304" y="0"/>
                  </a:moveTo>
                  <a:cubicBezTo>
                    <a:pt x="139" y="0"/>
                    <a:pt x="0" y="135"/>
                    <a:pt x="0" y="306"/>
                  </a:cubicBezTo>
                  <a:lnTo>
                    <a:pt x="0" y="622"/>
                  </a:lnTo>
                  <a:cubicBezTo>
                    <a:pt x="0" y="777"/>
                    <a:pt x="112" y="916"/>
                    <a:pt x="267" y="936"/>
                  </a:cubicBezTo>
                  <a:cubicBezTo>
                    <a:pt x="280" y="937"/>
                    <a:pt x="293" y="938"/>
                    <a:pt x="306" y="938"/>
                  </a:cubicBezTo>
                  <a:cubicBezTo>
                    <a:pt x="472" y="938"/>
                    <a:pt x="612" y="803"/>
                    <a:pt x="612" y="631"/>
                  </a:cubicBezTo>
                  <a:lnTo>
                    <a:pt x="612" y="317"/>
                  </a:lnTo>
                  <a:cubicBezTo>
                    <a:pt x="612" y="160"/>
                    <a:pt x="499" y="21"/>
                    <a:pt x="345" y="3"/>
                  </a:cubicBezTo>
                  <a:cubicBezTo>
                    <a:pt x="331" y="1"/>
                    <a:pt x="318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12" name="도형 104"/>
            <p:cNvSpPr>
              <a:spLocks/>
            </p:cNvSpPr>
            <p:nvPr/>
          </p:nvSpPr>
          <p:spPr>
            <a:xfrm rot="0">
              <a:off x="6437630" y="4258945"/>
              <a:ext cx="212725" cy="212725"/>
            </a:xfrm>
            <a:custGeom>
              <a:gdLst>
                <a:gd fmla="*/ 4222 w 8447" name="TX0"/>
                <a:gd fmla="*/ 609 h 8447" name="TY0"/>
                <a:gd fmla="*/ 7833 w 8447" name="TX1"/>
                <a:gd fmla="*/ 4220 h 8447" name="TY1"/>
                <a:gd fmla="*/ 4222 w 8447" name="TX2"/>
                <a:gd fmla="*/ 7831 h 8447" name="TY2"/>
                <a:gd fmla="*/ 611 w 8447" name="TX3"/>
                <a:gd fmla="*/ 4220 h 8447" name="TY3"/>
                <a:gd fmla="*/ 4222 w 8447" name="TX4"/>
                <a:gd fmla="*/ 611 h 8447" name="TY4"/>
                <a:gd fmla="*/ 4222 w 8447" name="TX5"/>
                <a:gd fmla="*/ 609 h 8447" name="TY5"/>
                <a:gd fmla="*/ 4222 w 8447" name="TX7"/>
                <a:gd fmla="*/ 0 h 8447" name="TY7"/>
                <a:gd fmla="*/ 0 w 8447" name="TX8"/>
                <a:gd fmla="*/ 4222 h 8447" name="TY8"/>
                <a:gd fmla="*/ 4222 w 8447" name="TX9"/>
                <a:gd fmla="*/ 8443 h 8447" name="TY9"/>
                <a:gd fmla="*/ 8443 w 8447" name="TX10"/>
                <a:gd fmla="*/ 4222 h 8447" name="TY10"/>
                <a:gd fmla="*/ 4222 w 8447" name="TX11"/>
                <a:gd fmla="*/ 0 h 8447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8447" h="8447">
                  <a:moveTo>
                    <a:pt x="4222" y="609"/>
                  </a:moveTo>
                  <a:cubicBezTo>
                    <a:pt x="6212" y="609"/>
                    <a:pt x="7833" y="2228"/>
                    <a:pt x="7833" y="4220"/>
                  </a:cubicBezTo>
                  <a:cubicBezTo>
                    <a:pt x="7833" y="6212"/>
                    <a:pt x="6214" y="7831"/>
                    <a:pt x="4222" y="7831"/>
                  </a:cubicBezTo>
                  <a:cubicBezTo>
                    <a:pt x="2230" y="7831"/>
                    <a:pt x="611" y="6212"/>
                    <a:pt x="611" y="4220"/>
                  </a:cubicBezTo>
                  <a:cubicBezTo>
                    <a:pt x="611" y="2228"/>
                    <a:pt x="2230" y="611"/>
                    <a:pt x="4222" y="611"/>
                  </a:cubicBezTo>
                  <a:lnTo>
                    <a:pt x="4222" y="609"/>
                  </a:lnTo>
                  <a:close/>
                  <a:moveTo>
                    <a:pt x="4222" y="0"/>
                  </a:moveTo>
                  <a:cubicBezTo>
                    <a:pt x="1893" y="0"/>
                    <a:pt x="0" y="1895"/>
                    <a:pt x="0" y="4222"/>
                  </a:cubicBezTo>
                  <a:cubicBezTo>
                    <a:pt x="0" y="6550"/>
                    <a:pt x="1893" y="8443"/>
                    <a:pt x="4222" y="8443"/>
                  </a:cubicBezTo>
                  <a:cubicBezTo>
                    <a:pt x="6549" y="8443"/>
                    <a:pt x="8443" y="6549"/>
                    <a:pt x="8443" y="4222"/>
                  </a:cubicBezTo>
                  <a:cubicBezTo>
                    <a:pt x="8443" y="1893"/>
                    <a:pt x="6549" y="0"/>
                    <a:pt x="42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13" name="도형 105"/>
            <p:cNvSpPr>
              <a:spLocks/>
            </p:cNvSpPr>
            <p:nvPr/>
          </p:nvSpPr>
          <p:spPr>
            <a:xfrm rot="0">
              <a:off x="6511290" y="4299585"/>
              <a:ext cx="68580" cy="131445"/>
            </a:xfrm>
            <a:custGeom>
              <a:gdLst>
                <a:gd fmla="*/ 977 w 2658" name="TX0"/>
                <a:gd fmla="*/ 1178 h 5185" name="TY0"/>
                <a:gd fmla="*/ 977 w 2658" name="TX1"/>
                <a:gd fmla="*/ 1939 h 5185" name="TY1"/>
                <a:gd fmla="*/ 854 w 2658" name="TX2"/>
                <a:gd fmla="*/ 1854 h 5185" name="TY2"/>
                <a:gd fmla="*/ 762 w 2658" name="TX3"/>
                <a:gd fmla="*/ 1506 h 5185" name="TY3"/>
                <a:gd fmla="*/ 977 w 2658" name="TX4"/>
                <a:gd fmla="*/ 1178 h 5185" name="TY4"/>
                <a:gd fmla="*/ 1589 w 2658" name="TX6"/>
                <a:gd fmla="*/ 2866 h 5185" name="TY6"/>
                <a:gd fmla="*/ 1954 w 2658" name="TX7"/>
                <a:gd fmla="*/ 3480 h 5185" name="TY7"/>
                <a:gd fmla="*/ 1589 w 2658" name="TX8"/>
                <a:gd fmla="*/ 3981 h 5185" name="TY8"/>
                <a:gd fmla="*/ 1589 w 2658" name="TX9"/>
                <a:gd fmla="*/ 2866 h 5185" name="TY9"/>
                <a:gd fmla="*/ 1281 w 2658" name="TX11"/>
                <a:gd fmla="*/ 1 h 5185" name="TY11"/>
                <a:gd fmla="*/ 977 w 2658" name="TX12"/>
                <a:gd fmla="*/ 306 h 5185" name="TY12"/>
                <a:gd fmla="*/ 977 w 2658" name="TX13"/>
                <a:gd fmla="*/ 528 h 5185" name="TY13"/>
                <a:gd fmla="*/ 903 w 2658" name="TX14"/>
                <a:gd fmla="*/ 549 h 5185" name="TY14"/>
                <a:gd fmla="*/ 163 w 2658" name="TX15"/>
                <a:gd fmla="*/ 1395 h 5185" name="TY15"/>
                <a:gd fmla="*/ 478 w 2658" name="TX16"/>
                <a:gd fmla="*/ 2335 h 5185" name="TY16"/>
                <a:gd fmla="*/ 977 w 2658" name="TX17"/>
                <a:gd fmla="*/ 2627 h 5185" name="TY17"/>
                <a:gd fmla="*/ 977 w 2658" name="TX18"/>
                <a:gd fmla="*/ 4042 h 5185" name="TY18"/>
                <a:gd fmla="*/ 511 w 2658" name="TX19"/>
                <a:gd fmla="*/ 3849 h 5185" name="TY19"/>
                <a:gd fmla="*/ 344 w 2658" name="TX20"/>
                <a:gd fmla="*/ 3800 h 5185" name="TY20"/>
                <a:gd fmla="*/ 70 w 2658" name="TX21"/>
                <a:gd fmla="*/ 3971 h 5185" name="TY21"/>
                <a:gd fmla="*/ 185 w 2658" name="TX22"/>
                <a:gd fmla="*/ 4368 h 5185" name="TY22"/>
                <a:gd fmla="*/ 185 w 2658" name="TX23"/>
                <a:gd fmla="*/ 4366 h 5185" name="TY23"/>
                <a:gd fmla="*/ 979 w 2658" name="TX24"/>
                <a:gd fmla="*/ 4654 h 5185" name="TY24"/>
                <a:gd fmla="*/ 979 w 2658" name="TX25"/>
                <a:gd fmla="*/ 4865 h 5185" name="TY25"/>
                <a:gd fmla="*/ 1244 w 2658" name="TX26"/>
                <a:gd fmla="*/ 5179 h 5185" name="TY26"/>
                <a:gd fmla="*/ 1285 w 2658" name="TX27"/>
                <a:gd fmla="*/ 5182 h 5185" name="TY27"/>
                <a:gd fmla="*/ 1589 w 2658" name="TX28"/>
                <a:gd fmla="*/ 4876 h 5185" name="TY28"/>
                <a:gd fmla="*/ 1589 w 2658" name="TX29"/>
                <a:gd fmla="*/ 4625 h 5185" name="TY29"/>
                <a:gd fmla="*/ 2556 w 2658" name="TX30"/>
                <a:gd fmla="*/ 3581 h 5185" name="TY30"/>
                <a:gd fmla="*/ 1776 w 2658" name="TX31"/>
                <a:gd fmla="*/ 2284 h 5185" name="TY31"/>
                <a:gd fmla="*/ 1589 w 2658" name="TX32"/>
                <a:gd fmla="*/ 2216 h 5185" name="TY32"/>
                <a:gd fmla="*/ 1589 w 2658" name="TX33"/>
                <a:gd fmla="*/ 1153 h 5185" name="TY33"/>
                <a:gd fmla="*/ 1769 w 2658" name="TX34"/>
                <a:gd fmla="*/ 1226 h 5185" name="TY34"/>
                <a:gd fmla="*/ 1908 w 2658" name="TX35"/>
                <a:gd fmla="*/ 1257 h 5185" name="TY35"/>
                <a:gd fmla="*/ 2163 w 2658" name="TX36"/>
                <a:gd fmla="*/ 1145 h 5185" name="TY36"/>
                <a:gd fmla="*/ 2069 w 2658" name="TX37"/>
                <a:gd fmla="*/ 674 h 5185" name="TY37"/>
                <a:gd fmla="*/ 1589 w 2658" name="TX38"/>
                <a:gd fmla="*/ 504 h 5185" name="TY38"/>
                <a:gd fmla="*/ 1589 w 2658" name="TX39"/>
                <a:gd fmla="*/ 318 h 5185" name="TY39"/>
                <a:gd fmla="*/ 1322 w 2658" name="TX40"/>
                <a:gd fmla="*/ 4 h 5185" name="TY40"/>
                <a:gd fmla="*/ 1281 w 2658" name="TX41"/>
                <a:gd fmla="*/ 1 h 5185" name="TY4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2658" h="5185">
                  <a:moveTo>
                    <a:pt x="977" y="1178"/>
                  </a:moveTo>
                  <a:lnTo>
                    <a:pt x="977" y="1939"/>
                  </a:lnTo>
                  <a:cubicBezTo>
                    <a:pt x="933" y="1913"/>
                    <a:pt x="893" y="1885"/>
                    <a:pt x="854" y="1854"/>
                  </a:cubicBezTo>
                  <a:cubicBezTo>
                    <a:pt x="770" y="1790"/>
                    <a:pt x="734" y="1652"/>
                    <a:pt x="762" y="1506"/>
                  </a:cubicBezTo>
                  <a:cubicBezTo>
                    <a:pt x="784" y="1391"/>
                    <a:pt x="851" y="1257"/>
                    <a:pt x="977" y="1178"/>
                  </a:cubicBezTo>
                  <a:close/>
                  <a:moveTo>
                    <a:pt x="1589" y="2866"/>
                  </a:moveTo>
                  <a:cubicBezTo>
                    <a:pt x="1996" y="3020"/>
                    <a:pt x="1971" y="3375"/>
                    <a:pt x="1954" y="3480"/>
                  </a:cubicBezTo>
                  <a:cubicBezTo>
                    <a:pt x="1916" y="3696"/>
                    <a:pt x="1782" y="3880"/>
                    <a:pt x="1589" y="3981"/>
                  </a:cubicBezTo>
                  <a:lnTo>
                    <a:pt x="1589" y="2866"/>
                  </a:lnTo>
                  <a:close/>
                  <a:moveTo>
                    <a:pt x="1281" y="1"/>
                  </a:moveTo>
                  <a:cubicBezTo>
                    <a:pt x="1116" y="1"/>
                    <a:pt x="977" y="136"/>
                    <a:pt x="977" y="306"/>
                  </a:cubicBezTo>
                  <a:lnTo>
                    <a:pt x="977" y="528"/>
                  </a:lnTo>
                  <a:cubicBezTo>
                    <a:pt x="953" y="535"/>
                    <a:pt x="927" y="541"/>
                    <a:pt x="903" y="549"/>
                  </a:cubicBezTo>
                  <a:cubicBezTo>
                    <a:pt x="524" y="664"/>
                    <a:pt x="239" y="986"/>
                    <a:pt x="163" y="1395"/>
                  </a:cubicBezTo>
                  <a:cubicBezTo>
                    <a:pt x="93" y="1767"/>
                    <a:pt x="213" y="2128"/>
                    <a:pt x="478" y="2335"/>
                  </a:cubicBezTo>
                  <a:cubicBezTo>
                    <a:pt x="606" y="2437"/>
                    <a:pt x="765" y="2530"/>
                    <a:pt x="977" y="2627"/>
                  </a:cubicBezTo>
                  <a:lnTo>
                    <a:pt x="977" y="4042"/>
                  </a:lnTo>
                  <a:cubicBezTo>
                    <a:pt x="815" y="4023"/>
                    <a:pt x="699" y="3972"/>
                    <a:pt x="511" y="3849"/>
                  </a:cubicBezTo>
                  <a:cubicBezTo>
                    <a:pt x="459" y="3816"/>
                    <a:pt x="401" y="3800"/>
                    <a:pt x="344" y="3800"/>
                  </a:cubicBezTo>
                  <a:cubicBezTo>
                    <a:pt x="232" y="3800"/>
                    <a:pt x="123" y="3861"/>
                    <a:pt x="70" y="3971"/>
                  </a:cubicBezTo>
                  <a:cubicBezTo>
                    <a:pt x="1" y="4112"/>
                    <a:pt x="54" y="4282"/>
                    <a:pt x="185" y="4368"/>
                  </a:cubicBezTo>
                  <a:lnTo>
                    <a:pt x="185" y="4366"/>
                  </a:lnTo>
                  <a:cubicBezTo>
                    <a:pt x="495" y="4567"/>
                    <a:pt x="712" y="4633"/>
                    <a:pt x="979" y="4654"/>
                  </a:cubicBezTo>
                  <a:lnTo>
                    <a:pt x="979" y="4865"/>
                  </a:lnTo>
                  <a:cubicBezTo>
                    <a:pt x="979" y="5022"/>
                    <a:pt x="1091" y="5161"/>
                    <a:pt x="1244" y="5179"/>
                  </a:cubicBezTo>
                  <a:cubicBezTo>
                    <a:pt x="1258" y="5181"/>
                    <a:pt x="1272" y="5182"/>
                    <a:pt x="1285" y="5182"/>
                  </a:cubicBezTo>
                  <a:cubicBezTo>
                    <a:pt x="1451" y="5182"/>
                    <a:pt x="1589" y="5047"/>
                    <a:pt x="1589" y="4876"/>
                  </a:cubicBezTo>
                  <a:lnTo>
                    <a:pt x="1589" y="4625"/>
                  </a:lnTo>
                  <a:cubicBezTo>
                    <a:pt x="2132" y="4496"/>
                    <a:pt x="2480" y="4036"/>
                    <a:pt x="2556" y="3581"/>
                  </a:cubicBezTo>
                  <a:cubicBezTo>
                    <a:pt x="2655" y="2994"/>
                    <a:pt x="2349" y="2486"/>
                    <a:pt x="1776" y="2284"/>
                  </a:cubicBezTo>
                  <a:cubicBezTo>
                    <a:pt x="1716" y="2261"/>
                    <a:pt x="1652" y="2238"/>
                    <a:pt x="1589" y="2216"/>
                  </a:cubicBezTo>
                  <a:lnTo>
                    <a:pt x="1589" y="1153"/>
                  </a:lnTo>
                  <a:cubicBezTo>
                    <a:pt x="1651" y="1173"/>
                    <a:pt x="1711" y="1199"/>
                    <a:pt x="1769" y="1226"/>
                  </a:cubicBezTo>
                  <a:cubicBezTo>
                    <a:pt x="1811" y="1247"/>
                    <a:pt x="1859" y="1257"/>
                    <a:pt x="1908" y="1257"/>
                  </a:cubicBezTo>
                  <a:cubicBezTo>
                    <a:pt x="2005" y="1257"/>
                    <a:pt x="2105" y="1218"/>
                    <a:pt x="2163" y="1145"/>
                  </a:cubicBezTo>
                  <a:cubicBezTo>
                    <a:pt x="2284" y="993"/>
                    <a:pt x="2240" y="768"/>
                    <a:pt x="2069" y="674"/>
                  </a:cubicBezTo>
                  <a:cubicBezTo>
                    <a:pt x="1920" y="591"/>
                    <a:pt x="1758" y="535"/>
                    <a:pt x="1589" y="504"/>
                  </a:cubicBezTo>
                  <a:lnTo>
                    <a:pt x="1589" y="318"/>
                  </a:lnTo>
                  <a:cubicBezTo>
                    <a:pt x="1589" y="162"/>
                    <a:pt x="1478" y="21"/>
                    <a:pt x="1322" y="4"/>
                  </a:cubicBezTo>
                  <a:cubicBezTo>
                    <a:pt x="1308" y="2"/>
                    <a:pt x="1295" y="1"/>
                    <a:pt x="128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14" name="도형 106"/>
            <p:cNvSpPr>
              <a:spLocks/>
            </p:cNvSpPr>
            <p:nvPr/>
          </p:nvSpPr>
          <p:spPr>
            <a:xfrm rot="0">
              <a:off x="6172835" y="4625975"/>
              <a:ext cx="121920" cy="106680"/>
            </a:xfrm>
            <a:custGeom>
              <a:gdLst>
                <a:gd fmla="*/ 3301 w 4807" name="TX0"/>
                <a:gd fmla="*/ 611 h 4205" name="TY0"/>
                <a:gd fmla="*/ 4192 w 4807" name="TX1"/>
                <a:gd fmla="*/ 1502 h 4205" name="TY1"/>
                <a:gd fmla="*/ 2404 w 4807" name="TX2"/>
                <a:gd fmla="*/ 3539 h 4205" name="TY2"/>
                <a:gd fmla="*/ 1547 w 4807" name="TX3"/>
                <a:gd fmla="*/ 2909 h 4205" name="TY3"/>
                <a:gd fmla="*/ 614 w 4807" name="TX4"/>
                <a:gd fmla="*/ 1502 h 4205" name="TY4"/>
                <a:gd fmla="*/ 1505 w 4807" name="TX5"/>
                <a:gd fmla="*/ 611 h 4205" name="TY5"/>
                <a:gd fmla="*/ 2172 w 4807" name="TX6"/>
                <a:gd fmla="*/ 921 h 4205" name="TY6"/>
                <a:gd fmla="*/ 2402 w 4807" name="TX7"/>
                <a:gd fmla="*/ 1025 h 4205" name="TY7"/>
                <a:gd fmla="*/ 2632 w 4807" name="TX8"/>
                <a:gd fmla="*/ 921 h 4205" name="TY8"/>
                <a:gd fmla="*/ 3301 w 4807" name="TX9"/>
                <a:gd fmla="*/ 611 h 4205" name="TY9"/>
                <a:gd fmla="*/ 1501 w 4807" name="TX11"/>
                <a:gd fmla="*/ 1 h 4205" name="TY11"/>
                <a:gd fmla="*/ 831 w 4807" name="TX12"/>
                <a:gd fmla="*/ 160 h 4205" name="TY12"/>
                <a:gd fmla="*/ 4 w 4807" name="TX13"/>
                <a:gd fmla="*/ 1504 h 4205" name="TY13"/>
                <a:gd fmla="*/ 1157 w 4807" name="TX14"/>
                <a:gd fmla="*/ 3380 h 4205" name="TY14"/>
                <a:gd fmla="*/ 2252 w 4807" name="TX15"/>
                <a:gd fmla="*/ 4161 h 4205" name="TY15"/>
                <a:gd fmla="*/ 2403 w 4807" name="TX16"/>
                <a:gd fmla="*/ 4201 h 4205" name="TY16"/>
                <a:gd fmla="*/ 2554 w 4807" name="TX17"/>
                <a:gd fmla="*/ 4161 h 4205" name="TY17"/>
                <a:gd fmla="*/ 3649 w 4807" name="TX18"/>
                <a:gd fmla="*/ 3380 h 4205" name="TY18"/>
                <a:gd fmla="*/ 4804 w 4807" name="TX19"/>
                <a:gd fmla="*/ 1504 h 4205" name="TY19"/>
                <a:gd fmla="*/ 3301 w 4807" name="TX20"/>
                <a:gd fmla="*/ 1 h 4205" name="TY20"/>
                <a:gd fmla="*/ 2402 w 4807" name="TX21"/>
                <a:gd fmla="*/ 304 h 4205" name="TY21"/>
                <a:gd fmla="*/ 1501 w 4807" name="TX22"/>
                <a:gd fmla="*/ 1 h 4205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4807" h="4205">
                  <a:moveTo>
                    <a:pt x="3301" y="611"/>
                  </a:moveTo>
                  <a:cubicBezTo>
                    <a:pt x="3792" y="613"/>
                    <a:pt x="4190" y="1011"/>
                    <a:pt x="4192" y="1502"/>
                  </a:cubicBezTo>
                  <a:cubicBezTo>
                    <a:pt x="4192" y="2266"/>
                    <a:pt x="3016" y="3157"/>
                    <a:pt x="2404" y="3539"/>
                  </a:cubicBezTo>
                  <a:cubicBezTo>
                    <a:pt x="2104" y="3350"/>
                    <a:pt x="1818" y="3139"/>
                    <a:pt x="1547" y="2909"/>
                  </a:cubicBezTo>
                  <a:cubicBezTo>
                    <a:pt x="937" y="2385"/>
                    <a:pt x="614" y="1897"/>
                    <a:pt x="614" y="1502"/>
                  </a:cubicBezTo>
                  <a:cubicBezTo>
                    <a:pt x="614" y="1011"/>
                    <a:pt x="1013" y="613"/>
                    <a:pt x="1505" y="611"/>
                  </a:cubicBezTo>
                  <a:cubicBezTo>
                    <a:pt x="1761" y="611"/>
                    <a:pt x="2005" y="725"/>
                    <a:pt x="2172" y="921"/>
                  </a:cubicBezTo>
                  <a:cubicBezTo>
                    <a:pt x="2233" y="990"/>
                    <a:pt x="2318" y="1025"/>
                    <a:pt x="2402" y="1025"/>
                  </a:cubicBezTo>
                  <a:cubicBezTo>
                    <a:pt x="2487" y="1025"/>
                    <a:pt x="2571" y="990"/>
                    <a:pt x="2632" y="921"/>
                  </a:cubicBezTo>
                  <a:cubicBezTo>
                    <a:pt x="2799" y="725"/>
                    <a:pt x="3043" y="611"/>
                    <a:pt x="3301" y="611"/>
                  </a:cubicBezTo>
                  <a:close/>
                  <a:moveTo>
                    <a:pt x="1501" y="1"/>
                  </a:moveTo>
                  <a:cubicBezTo>
                    <a:pt x="1272" y="1"/>
                    <a:pt x="1043" y="53"/>
                    <a:pt x="831" y="160"/>
                  </a:cubicBezTo>
                  <a:cubicBezTo>
                    <a:pt x="321" y="414"/>
                    <a:pt x="1" y="934"/>
                    <a:pt x="4" y="1504"/>
                  </a:cubicBezTo>
                  <a:cubicBezTo>
                    <a:pt x="4" y="2093"/>
                    <a:pt x="391" y="2725"/>
                    <a:pt x="1157" y="3380"/>
                  </a:cubicBezTo>
                  <a:cubicBezTo>
                    <a:pt x="1499" y="3672"/>
                    <a:pt x="1865" y="3933"/>
                    <a:pt x="2252" y="4161"/>
                  </a:cubicBezTo>
                  <a:cubicBezTo>
                    <a:pt x="2299" y="4188"/>
                    <a:pt x="2351" y="4201"/>
                    <a:pt x="2403" y="4201"/>
                  </a:cubicBezTo>
                  <a:cubicBezTo>
                    <a:pt x="2455" y="4201"/>
                    <a:pt x="2507" y="4188"/>
                    <a:pt x="2554" y="4161"/>
                  </a:cubicBezTo>
                  <a:cubicBezTo>
                    <a:pt x="2941" y="3933"/>
                    <a:pt x="3307" y="3670"/>
                    <a:pt x="3649" y="3380"/>
                  </a:cubicBezTo>
                  <a:cubicBezTo>
                    <a:pt x="4415" y="2723"/>
                    <a:pt x="4804" y="2093"/>
                    <a:pt x="4804" y="1504"/>
                  </a:cubicBezTo>
                  <a:cubicBezTo>
                    <a:pt x="4802" y="673"/>
                    <a:pt x="4130" y="3"/>
                    <a:pt x="3301" y="1"/>
                  </a:cubicBezTo>
                  <a:cubicBezTo>
                    <a:pt x="2975" y="1"/>
                    <a:pt x="2661" y="108"/>
                    <a:pt x="2402" y="304"/>
                  </a:cubicBezTo>
                  <a:cubicBezTo>
                    <a:pt x="2138" y="103"/>
                    <a:pt x="1820" y="1"/>
                    <a:pt x="150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15" name="도형 107"/>
            <p:cNvSpPr>
              <a:spLocks/>
            </p:cNvSpPr>
            <p:nvPr/>
          </p:nvSpPr>
          <p:spPr>
            <a:xfrm rot="0">
              <a:off x="6487160" y="4625975"/>
              <a:ext cx="114935" cy="106680"/>
            </a:xfrm>
            <a:custGeom>
              <a:gdLst>
                <a:gd fmla="*/ 3561 w 4522" name="TX0"/>
                <a:gd fmla="*/ 0 h 4203" name="TY0"/>
                <a:gd fmla="*/ 3561 w 4522" name="TX1"/>
                <a:gd fmla="*/ 2 h 4203" name="TY1"/>
                <a:gd fmla="*/ 3300 w 4522" name="TX2"/>
                <a:gd fmla="*/ 473 h 4203" name="TY2"/>
                <a:gd fmla="*/ 3558 w 4522" name="TX3"/>
                <a:gd fmla="*/ 612 h 4203" name="TY3"/>
                <a:gd fmla="*/ 3561 w 4522" name="TX4"/>
                <a:gd fmla="*/ 612 h 4203" name="TY4"/>
                <a:gd fmla="*/ 3908 w 4522" name="TX5"/>
                <a:gd fmla="*/ 959 h 4203" name="TY5"/>
                <a:gd fmla="*/ 3908 w 4522" name="TX6"/>
                <a:gd fmla="*/ 1286 h 4203" name="TY6"/>
                <a:gd fmla="*/ 3889 w 4522" name="TX7"/>
                <a:gd fmla="*/ 1306 h 4203" name="TY7"/>
                <a:gd fmla="*/ 3887 w 4522" name="TX8"/>
                <a:gd fmla="*/ 1305 h 4203" name="TY8"/>
                <a:gd fmla="*/ 3582 w 4522" name="TX9"/>
                <a:gd fmla="*/ 1612 h 4203" name="TY9"/>
                <a:gd fmla="*/ 3582 w 4522" name="TX10"/>
                <a:gd fmla="*/ 3569 h 4203" name="TY10"/>
                <a:gd fmla="*/ 3563 w 4522" name="TX11"/>
                <a:gd fmla="*/ 3589 h 4203" name="TY11"/>
                <a:gd fmla="*/ 957 w 4522" name="TX12"/>
                <a:gd fmla="*/ 3589 h 4203" name="TY12"/>
                <a:gd fmla="*/ 936 w 4522" name="TX13"/>
                <a:gd fmla="*/ 3569 h 4203" name="TY13"/>
                <a:gd fmla="*/ 936 w 4522" name="TX14"/>
                <a:gd fmla="*/ 1618 h 4203" name="TY14"/>
                <a:gd fmla="*/ 630 w 4522" name="TX15"/>
                <a:gd fmla="*/ 1312 h 4203" name="TY15"/>
                <a:gd fmla="*/ 611 w 4522" name="TX16"/>
                <a:gd fmla="*/ 1293 h 4203" name="TY16"/>
                <a:gd fmla="*/ 611 w 4522" name="TX17"/>
                <a:gd fmla="*/ 938 h 4203" name="TY17"/>
                <a:gd fmla="*/ 931 w 4522" name="TX18"/>
                <a:gd fmla="*/ 617 h 4203" name="TY18"/>
                <a:gd fmla="*/ 2269 w 4522" name="TX19"/>
                <a:gd fmla="*/ 617 h 4203" name="TY19"/>
                <a:gd fmla="*/ 2273 w 4522" name="TX20"/>
                <a:gd fmla="*/ 617 h 4203" name="TY20"/>
                <a:gd fmla="*/ 2538 w 4522" name="TX21"/>
                <a:gd fmla="*/ 441 h 4203" name="TY21"/>
                <a:gd fmla="*/ 2261 w 4522" name="TX22"/>
                <a:gd fmla="*/ 7 h 4203" name="TY22"/>
                <a:gd fmla="*/ 957 w 4522" name="TX23"/>
                <a:gd fmla="*/ 7 h 4203" name="TY23"/>
                <a:gd fmla="*/ 0 w 4522" name="TX24"/>
                <a:gd fmla="*/ 965 h 4203" name="TY24"/>
                <a:gd fmla="*/ 0 w 4522" name="TX25"/>
                <a:gd fmla="*/ 1289 h 4203" name="TY25"/>
                <a:gd fmla="*/ 326 w 4522" name="TX26"/>
                <a:gd fmla="*/ 1841 h 4203" name="TY26"/>
                <a:gd fmla="*/ 326 w 4522" name="TX27"/>
                <a:gd fmla="*/ 3568 h 4203" name="TY27"/>
                <a:gd fmla="*/ 957 w 4522" name="TX28"/>
                <a:gd fmla="*/ 4199 h 4203" name="TY28"/>
                <a:gd fmla="*/ 3561 w 4522" name="TX29"/>
                <a:gd fmla="*/ 4199 h 4203" name="TY29"/>
                <a:gd fmla="*/ 4193 w 4522" name="TX30"/>
                <a:gd fmla="*/ 3568 h 4203" name="TY30"/>
                <a:gd fmla="*/ 4193 w 4522" name="TX31"/>
                <a:gd fmla="*/ 1837 h 4203" name="TY31"/>
                <a:gd fmla="*/ 4518 w 4522" name="TX32"/>
                <a:gd fmla="*/ 1284 h 4203" name="TY32"/>
                <a:gd fmla="*/ 4518 w 4522" name="TX33"/>
                <a:gd fmla="*/ 959 h 4203" name="TY33"/>
                <a:gd fmla="*/ 3561 w 4522" name="TX34"/>
                <a:gd fmla="*/ 0 h 4203" name="TY3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</a:cxnLst>
              <a:rect l="l" t="t" r="r" b="b"/>
              <a:pathLst>
                <a:path w="4522" h="4203">
                  <a:moveTo>
                    <a:pt x="3561" y="0"/>
                  </a:moveTo>
                  <a:lnTo>
                    <a:pt x="3561" y="2"/>
                  </a:lnTo>
                  <a:cubicBezTo>
                    <a:pt x="3338" y="2"/>
                    <a:pt x="3171" y="238"/>
                    <a:pt x="3300" y="473"/>
                  </a:cubicBezTo>
                  <a:cubicBezTo>
                    <a:pt x="3351" y="565"/>
                    <a:pt x="3453" y="612"/>
                    <a:pt x="3558" y="612"/>
                  </a:cubicBezTo>
                  <a:cubicBezTo>
                    <a:pt x="3559" y="612"/>
                    <a:pt x="3560" y="612"/>
                    <a:pt x="3561" y="612"/>
                  </a:cubicBezTo>
                  <a:cubicBezTo>
                    <a:pt x="3752" y="612"/>
                    <a:pt x="3908" y="767"/>
                    <a:pt x="3908" y="959"/>
                  </a:cubicBezTo>
                  <a:lnTo>
                    <a:pt x="3908" y="1286"/>
                  </a:lnTo>
                  <a:cubicBezTo>
                    <a:pt x="3908" y="1297"/>
                    <a:pt x="3899" y="1306"/>
                    <a:pt x="3889" y="1306"/>
                  </a:cubicBezTo>
                  <a:cubicBezTo>
                    <a:pt x="3888" y="1306"/>
                    <a:pt x="3888" y="1306"/>
                    <a:pt x="3887" y="1305"/>
                  </a:cubicBezTo>
                  <a:cubicBezTo>
                    <a:pt x="3718" y="1307"/>
                    <a:pt x="3582" y="1443"/>
                    <a:pt x="3582" y="1612"/>
                  </a:cubicBezTo>
                  <a:lnTo>
                    <a:pt x="3582" y="3569"/>
                  </a:lnTo>
                  <a:cubicBezTo>
                    <a:pt x="3582" y="3579"/>
                    <a:pt x="3574" y="3589"/>
                    <a:pt x="3563" y="3589"/>
                  </a:cubicBezTo>
                  <a:lnTo>
                    <a:pt x="957" y="3589"/>
                  </a:lnTo>
                  <a:cubicBezTo>
                    <a:pt x="946" y="3589"/>
                    <a:pt x="936" y="3579"/>
                    <a:pt x="936" y="3569"/>
                  </a:cubicBezTo>
                  <a:lnTo>
                    <a:pt x="936" y="1618"/>
                  </a:lnTo>
                  <a:cubicBezTo>
                    <a:pt x="936" y="1448"/>
                    <a:pt x="800" y="1312"/>
                    <a:pt x="630" y="1312"/>
                  </a:cubicBezTo>
                  <a:cubicBezTo>
                    <a:pt x="620" y="1312"/>
                    <a:pt x="611" y="1304"/>
                    <a:pt x="611" y="1293"/>
                  </a:cubicBezTo>
                  <a:lnTo>
                    <a:pt x="611" y="938"/>
                  </a:lnTo>
                  <a:cubicBezTo>
                    <a:pt x="611" y="761"/>
                    <a:pt x="753" y="617"/>
                    <a:pt x="931" y="617"/>
                  </a:cubicBezTo>
                  <a:lnTo>
                    <a:pt x="2269" y="617"/>
                  </a:lnTo>
                  <a:cubicBezTo>
                    <a:pt x="2270" y="617"/>
                    <a:pt x="2272" y="617"/>
                    <a:pt x="2273" y="617"/>
                  </a:cubicBezTo>
                  <a:cubicBezTo>
                    <a:pt x="2388" y="617"/>
                    <a:pt x="2493" y="548"/>
                    <a:pt x="2538" y="441"/>
                  </a:cubicBezTo>
                  <a:cubicBezTo>
                    <a:pt x="2630" y="219"/>
                    <a:pt x="2470" y="7"/>
                    <a:pt x="2261" y="7"/>
                  </a:cubicBezTo>
                  <a:lnTo>
                    <a:pt x="957" y="7"/>
                  </a:lnTo>
                  <a:cubicBezTo>
                    <a:pt x="429" y="7"/>
                    <a:pt x="0" y="436"/>
                    <a:pt x="0" y="965"/>
                  </a:cubicBezTo>
                  <a:lnTo>
                    <a:pt x="0" y="1289"/>
                  </a:lnTo>
                  <a:cubicBezTo>
                    <a:pt x="0" y="1518"/>
                    <a:pt x="125" y="1730"/>
                    <a:pt x="326" y="1841"/>
                  </a:cubicBezTo>
                  <a:lnTo>
                    <a:pt x="326" y="3568"/>
                  </a:lnTo>
                  <a:cubicBezTo>
                    <a:pt x="326" y="3917"/>
                    <a:pt x="608" y="4199"/>
                    <a:pt x="957" y="4199"/>
                  </a:cubicBezTo>
                  <a:lnTo>
                    <a:pt x="3561" y="4199"/>
                  </a:lnTo>
                  <a:cubicBezTo>
                    <a:pt x="3911" y="4199"/>
                    <a:pt x="4193" y="3917"/>
                    <a:pt x="4193" y="3568"/>
                  </a:cubicBezTo>
                  <a:lnTo>
                    <a:pt x="4193" y="1837"/>
                  </a:lnTo>
                  <a:cubicBezTo>
                    <a:pt x="4394" y="1725"/>
                    <a:pt x="4518" y="1514"/>
                    <a:pt x="4518" y="1284"/>
                  </a:cubicBezTo>
                  <a:lnTo>
                    <a:pt x="4518" y="959"/>
                  </a:lnTo>
                  <a:cubicBezTo>
                    <a:pt x="4518" y="429"/>
                    <a:pt x="4089" y="0"/>
                    <a:pt x="356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3216" name="그룹 116"/>
          <p:cNvGrpSpPr/>
          <p:nvPr/>
        </p:nvGrpSpPr>
        <p:grpSpPr>
          <a:xfrm rot="0">
            <a:off x="4136390" y="4345940"/>
            <a:ext cx="521970" cy="343535"/>
            <a:chOff x="4136390" y="4345940"/>
            <a:chExt cx="521970" cy="343535"/>
          </a:xfrm>
        </p:grpSpPr>
        <p:sp>
          <p:nvSpPr>
            <p:cNvPr id="3217" name="도형 109"/>
            <p:cNvSpPr>
              <a:spLocks/>
            </p:cNvSpPr>
            <p:nvPr/>
          </p:nvSpPr>
          <p:spPr>
            <a:xfrm rot="0">
              <a:off x="4136390" y="4345940"/>
              <a:ext cx="522605" cy="344170"/>
            </a:xfrm>
            <a:custGeom>
              <a:gdLst>
                <a:gd fmla="*/ 18584 w 20820" name="TX0"/>
                <a:gd fmla="*/ 611 h 13683" name="TY0"/>
                <a:gd fmla="*/ 19257 w 20820" name="TX1"/>
                <a:gd fmla="*/ 1285 h 13683" name="TY1"/>
                <a:gd fmla="*/ 19257 w 20820" name="TX2"/>
                <a:gd fmla="*/ 11767 h 13683" name="TY2"/>
                <a:gd fmla="*/ 3911 w 20820" name="TX3"/>
                <a:gd fmla="*/ 11767 h 13683" name="TY3"/>
                <a:gd fmla="*/ 3595 w 20820" name="TX4"/>
                <a:gd fmla="*/ 12034 h 13683" name="TY4"/>
                <a:gd fmla="*/ 3897 w 20820" name="TX5"/>
                <a:gd fmla="*/ 12377 h 13683" name="TY5"/>
                <a:gd fmla="*/ 3900 w 20820" name="TX6"/>
                <a:gd fmla="*/ 12377 h 13683" name="TY6"/>
                <a:gd fmla="*/ 20153 w 20820" name="TX7"/>
                <a:gd fmla="*/ 12377 h 13683" name="TY7"/>
                <a:gd fmla="*/ 19204 w 20820" name="TX8"/>
                <a:gd fmla="*/ 13071 h 13683" name="TY8"/>
                <a:gd fmla="*/ 19204 w 20820" name="TX9"/>
                <a:gd fmla="*/ 13069 h 13683" name="TY9"/>
                <a:gd fmla="*/ 1647 w 20820" name="TX10"/>
                <a:gd fmla="*/ 13069 h 13683" name="TY10"/>
                <a:gd fmla="*/ 698 w 20820" name="TX11"/>
                <a:gd fmla="*/ 12376 h 13683" name="TY11"/>
                <a:gd fmla="*/ 2580 w 20820" name="TX12"/>
                <a:gd fmla="*/ 12376 h 13683" name="TY12"/>
                <a:gd fmla="*/ 2894 w 20820" name="TX13"/>
                <a:gd fmla="*/ 12110 h 13683" name="TY13"/>
                <a:gd fmla="*/ 2591 w 20820" name="TX14"/>
                <a:gd fmla="*/ 11765 h 13683" name="TY14"/>
                <a:gd fmla="*/ 1587 w 20820" name="TX15"/>
                <a:gd fmla="*/ 11765 h 13683" name="TY15"/>
                <a:gd fmla="*/ 1587 w 20820" name="TX16"/>
                <a:gd fmla="*/ 1285 h 13683" name="TY16"/>
                <a:gd fmla="*/ 2261 w 20820" name="TX17"/>
                <a:gd fmla="*/ 611 h 13683" name="TY17"/>
                <a:gd fmla="*/ 2262 w 20820" name="TX19"/>
                <a:gd fmla="*/ 1 h 13683" name="TY19"/>
                <a:gd fmla="*/ 978 w 20820" name="TX20"/>
                <a:gd fmla="*/ 1285 h 13683" name="TY20"/>
                <a:gd fmla="*/ 978 w 20820" name="TX21"/>
                <a:gd fmla="*/ 11767 h 13683" name="TY21"/>
                <a:gd fmla="*/ 306 w 20820" name="TX22"/>
                <a:gd fmla="*/ 11767 h 13683" name="TY22"/>
                <a:gd fmla="*/ 303 w 20820" name="TX23"/>
                <a:gd fmla="*/ 11767 h 13683" name="TY23"/>
                <a:gd fmla="*/ 0 w 20820" name="TX24"/>
                <a:gd fmla="*/ 12068 h 13683" name="TY24"/>
                <a:gd fmla="*/ 1610 w 20820" name="TX25"/>
                <a:gd fmla="*/ 13679 h 13683" name="TY25"/>
                <a:gd fmla="*/ 19209 w 20820" name="TX26"/>
                <a:gd fmla="*/ 13679 h 13683" name="TY26"/>
                <a:gd fmla="*/ 20817 w 20820" name="TX27"/>
                <a:gd fmla="*/ 12071 h 13683" name="TY27"/>
                <a:gd fmla="*/ 20512 w 20820" name="TX28"/>
                <a:gd fmla="*/ 11767 h 13683" name="TY28"/>
                <a:gd fmla="*/ 20512 w 20820" name="TX29"/>
                <a:gd fmla="*/ 11765 h 13683" name="TY29"/>
                <a:gd fmla="*/ 19870 w 20820" name="TX30"/>
                <a:gd fmla="*/ 11765 h 13683" name="TY30"/>
                <a:gd fmla="*/ 19870 w 20820" name="TX31"/>
                <a:gd fmla="*/ 1285 h 13683" name="TY31"/>
                <a:gd fmla="*/ 18584 w 20820" name="TX32"/>
                <a:gd fmla="*/ 1 h 13683" name="TY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20820" h="13683">
                  <a:moveTo>
                    <a:pt x="18584" y="611"/>
                  </a:moveTo>
                  <a:cubicBezTo>
                    <a:pt x="18955" y="611"/>
                    <a:pt x="19257" y="913"/>
                    <a:pt x="19257" y="1285"/>
                  </a:cubicBezTo>
                  <a:lnTo>
                    <a:pt x="19257" y="11767"/>
                  </a:lnTo>
                  <a:lnTo>
                    <a:pt x="3911" y="11767"/>
                  </a:lnTo>
                  <a:cubicBezTo>
                    <a:pt x="3754" y="11767"/>
                    <a:pt x="3615" y="11879"/>
                    <a:pt x="3595" y="12034"/>
                  </a:cubicBezTo>
                  <a:cubicBezTo>
                    <a:pt x="3573" y="12216"/>
                    <a:pt x="3714" y="12377"/>
                    <a:pt x="3897" y="12377"/>
                  </a:cubicBezTo>
                  <a:cubicBezTo>
                    <a:pt x="3898" y="12377"/>
                    <a:pt x="3899" y="12377"/>
                    <a:pt x="3900" y="12377"/>
                  </a:cubicBezTo>
                  <a:lnTo>
                    <a:pt x="20153" y="12377"/>
                  </a:lnTo>
                  <a:cubicBezTo>
                    <a:pt x="20020" y="12790"/>
                    <a:pt x="19638" y="13069"/>
                    <a:pt x="19204" y="13071"/>
                  </a:cubicBezTo>
                  <a:lnTo>
                    <a:pt x="19204" y="13069"/>
                  </a:lnTo>
                  <a:lnTo>
                    <a:pt x="1647" y="13069"/>
                  </a:lnTo>
                  <a:cubicBezTo>
                    <a:pt x="1213" y="13069"/>
                    <a:pt x="829" y="12789"/>
                    <a:pt x="698" y="12376"/>
                  </a:cubicBezTo>
                  <a:lnTo>
                    <a:pt x="2580" y="12376"/>
                  </a:lnTo>
                  <a:cubicBezTo>
                    <a:pt x="2735" y="12376"/>
                    <a:pt x="2876" y="12264"/>
                    <a:pt x="2894" y="12110"/>
                  </a:cubicBezTo>
                  <a:cubicBezTo>
                    <a:pt x="2918" y="11927"/>
                    <a:pt x="2776" y="11765"/>
                    <a:pt x="2591" y="11765"/>
                  </a:cubicBezTo>
                  <a:lnTo>
                    <a:pt x="1587" y="11765"/>
                  </a:lnTo>
                  <a:lnTo>
                    <a:pt x="1587" y="1285"/>
                  </a:lnTo>
                  <a:cubicBezTo>
                    <a:pt x="1587" y="913"/>
                    <a:pt x="1890" y="611"/>
                    <a:pt x="2261" y="611"/>
                  </a:cubicBezTo>
                  <a:close/>
                  <a:moveTo>
                    <a:pt x="2262" y="1"/>
                  </a:moveTo>
                  <a:cubicBezTo>
                    <a:pt x="1553" y="1"/>
                    <a:pt x="978" y="576"/>
                    <a:pt x="978" y="1285"/>
                  </a:cubicBezTo>
                  <a:lnTo>
                    <a:pt x="978" y="11767"/>
                  </a:lnTo>
                  <a:lnTo>
                    <a:pt x="306" y="11767"/>
                  </a:lnTo>
                  <a:cubicBezTo>
                    <a:pt x="305" y="11767"/>
                    <a:pt x="304" y="11767"/>
                    <a:pt x="303" y="11767"/>
                  </a:cubicBezTo>
                  <a:cubicBezTo>
                    <a:pt x="138" y="11767"/>
                    <a:pt x="2" y="11901"/>
                    <a:pt x="0" y="12068"/>
                  </a:cubicBezTo>
                  <a:cubicBezTo>
                    <a:pt x="0" y="12957"/>
                    <a:pt x="719" y="13679"/>
                    <a:pt x="1610" y="13679"/>
                  </a:cubicBezTo>
                  <a:lnTo>
                    <a:pt x="19209" y="13679"/>
                  </a:lnTo>
                  <a:cubicBezTo>
                    <a:pt x="20096" y="13679"/>
                    <a:pt x="20815" y="12959"/>
                    <a:pt x="20817" y="12071"/>
                  </a:cubicBezTo>
                  <a:cubicBezTo>
                    <a:pt x="20817" y="11903"/>
                    <a:pt x="20681" y="11767"/>
                    <a:pt x="20512" y="11767"/>
                  </a:cubicBezTo>
                  <a:lnTo>
                    <a:pt x="20512" y="11765"/>
                  </a:lnTo>
                  <a:lnTo>
                    <a:pt x="19870" y="11765"/>
                  </a:lnTo>
                  <a:lnTo>
                    <a:pt x="19870" y="1285"/>
                  </a:lnTo>
                  <a:cubicBezTo>
                    <a:pt x="19870" y="576"/>
                    <a:pt x="19295" y="1"/>
                    <a:pt x="1858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18" name="도형 110"/>
            <p:cNvSpPr>
              <a:spLocks/>
            </p:cNvSpPr>
            <p:nvPr/>
          </p:nvSpPr>
          <p:spPr>
            <a:xfrm rot="0">
              <a:off x="4193540" y="4378325"/>
              <a:ext cx="408940" cy="245110"/>
            </a:xfrm>
            <a:custGeom>
              <a:gdLst>
                <a:gd fmla="*/ 15675 w 16290" name="TX0"/>
                <a:gd fmla="*/ 609 h 9733" name="TY0"/>
                <a:gd fmla="*/ 15676 w 16290" name="TX1"/>
                <a:gd fmla="*/ 9119 h 9733" name="TY1"/>
                <a:gd fmla="*/ 611 w 16290" name="TX2"/>
                <a:gd fmla="*/ 9119 h 9733" name="TY2"/>
                <a:gd fmla="*/ 611 w 16290" name="TX3"/>
                <a:gd fmla="*/ 609 h 9733" name="TY3"/>
                <a:gd fmla="*/ 307 w 16290" name="TX5"/>
                <a:gd fmla="*/ 0 h 9733" name="TY5"/>
                <a:gd fmla="*/ 1 w 16290" name="TX6"/>
                <a:gd fmla="*/ 305 h 9733" name="TY6"/>
                <a:gd fmla="*/ 1 w 16290" name="TX7"/>
                <a:gd fmla="*/ 9425 h 9733" name="TY7"/>
                <a:gd fmla="*/ 307 w 16290" name="TX8"/>
                <a:gd fmla="*/ 9729 h 9733" name="TY8"/>
                <a:gd fmla="*/ 15981 w 16290" name="TX9"/>
                <a:gd fmla="*/ 9729 h 9733" name="TY9"/>
                <a:gd fmla="*/ 15984 w 16290" name="TX10"/>
                <a:gd fmla="*/ 9729 h 9733" name="TY10"/>
                <a:gd fmla="*/ 16287 w 16290" name="TX11"/>
                <a:gd fmla="*/ 9425 h 9733" name="TY11"/>
                <a:gd fmla="*/ 16287 w 16290" name="TX12"/>
                <a:gd fmla="*/ 305 h 9733" name="TY12"/>
                <a:gd fmla="*/ 15981 w 16290" name="TX13"/>
                <a:gd fmla="*/ 0 h 9733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6290" h="9733">
                  <a:moveTo>
                    <a:pt x="15675" y="609"/>
                  </a:moveTo>
                  <a:lnTo>
                    <a:pt x="15676" y="9119"/>
                  </a:lnTo>
                  <a:lnTo>
                    <a:pt x="611" y="9119"/>
                  </a:lnTo>
                  <a:lnTo>
                    <a:pt x="611" y="609"/>
                  </a:lnTo>
                  <a:close/>
                  <a:moveTo>
                    <a:pt x="307" y="0"/>
                  </a:moveTo>
                  <a:cubicBezTo>
                    <a:pt x="139" y="0"/>
                    <a:pt x="1" y="137"/>
                    <a:pt x="1" y="305"/>
                  </a:cubicBezTo>
                  <a:lnTo>
                    <a:pt x="1" y="9425"/>
                  </a:lnTo>
                  <a:cubicBezTo>
                    <a:pt x="1" y="9593"/>
                    <a:pt x="139" y="9729"/>
                    <a:pt x="307" y="9729"/>
                  </a:cubicBezTo>
                  <a:lnTo>
                    <a:pt x="15981" y="9729"/>
                  </a:lnTo>
                  <a:cubicBezTo>
                    <a:pt x="15982" y="9729"/>
                    <a:pt x="15983" y="9729"/>
                    <a:pt x="15984" y="9729"/>
                  </a:cubicBezTo>
                  <a:cubicBezTo>
                    <a:pt x="16151" y="9729"/>
                    <a:pt x="16287" y="9592"/>
                    <a:pt x="16287" y="9425"/>
                  </a:cubicBezTo>
                  <a:lnTo>
                    <a:pt x="16287" y="305"/>
                  </a:lnTo>
                  <a:cubicBezTo>
                    <a:pt x="16287" y="137"/>
                    <a:pt x="16149" y="0"/>
                    <a:pt x="159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19" name="도형 111"/>
            <p:cNvSpPr>
              <a:spLocks/>
            </p:cNvSpPr>
            <p:nvPr/>
          </p:nvSpPr>
          <p:spPr>
            <a:xfrm rot="0">
              <a:off x="4299585" y="4452620"/>
              <a:ext cx="52070" cy="97790"/>
            </a:xfrm>
            <a:custGeom>
              <a:gdLst>
                <a:gd fmla="*/ 306 w 2000" name="TX0"/>
                <a:gd fmla="*/ 1 h 3834" name="TY0"/>
                <a:gd fmla="*/ 0 w 2000" name="TX1"/>
                <a:gd fmla="*/ 307 h 3834" name="TY1"/>
                <a:gd fmla="*/ 0 w 2000" name="TX2"/>
                <a:gd fmla="*/ 3523 h 3834" name="TY2"/>
                <a:gd fmla="*/ 308 w 2000" name="TX3"/>
                <a:gd fmla="*/ 3830 h 3834" name="TY3"/>
                <a:gd fmla="*/ 1658 w 2000" name="TX4"/>
                <a:gd fmla="*/ 3830 h 3834" name="TY4"/>
                <a:gd fmla="*/ 1973 w 2000" name="TX5"/>
                <a:gd fmla="*/ 3563 h 3834" name="TY5"/>
                <a:gd fmla="*/ 1670 w 2000" name="TX6"/>
                <a:gd fmla="*/ 3218 h 3834" name="TY6"/>
                <a:gd fmla="*/ 612 w 2000" name="TX7"/>
                <a:gd fmla="*/ 3218 h 3834" name="TY7"/>
                <a:gd fmla="*/ 612 w 2000" name="TX8"/>
                <a:gd fmla="*/ 2242 h 3834" name="TY8"/>
                <a:gd fmla="*/ 1558 w 2000" name="TX9"/>
                <a:gd fmla="*/ 2242 h 3834" name="TY9"/>
                <a:gd fmla="*/ 1872 w 2000" name="TX10"/>
                <a:gd fmla="*/ 1975 h 3834" name="TY10"/>
                <a:gd fmla="*/ 1569 w 2000" name="TX11"/>
                <a:gd fmla="*/ 1630 h 3834" name="TY11"/>
                <a:gd fmla="*/ 612 w 2000" name="TX12"/>
                <a:gd fmla="*/ 1630 h 3834" name="TY12"/>
                <a:gd fmla="*/ 612 w 2000" name="TX13"/>
                <a:gd fmla="*/ 613 h 3834" name="TY13"/>
                <a:gd fmla="*/ 1657 w 2000" name="TX14"/>
                <a:gd fmla="*/ 613 h 3834" name="TY14"/>
                <a:gd fmla="*/ 1973 w 2000" name="TX15"/>
                <a:gd fmla="*/ 346 h 3834" name="TY15"/>
                <a:gd fmla="*/ 1668 w 2000" name="TX16"/>
                <a:gd fmla="*/ 1 h 3834" name="TY1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2000" h="3834">
                  <a:moveTo>
                    <a:pt x="306" y="1"/>
                  </a:moveTo>
                  <a:cubicBezTo>
                    <a:pt x="138" y="1"/>
                    <a:pt x="0" y="138"/>
                    <a:pt x="0" y="307"/>
                  </a:cubicBezTo>
                  <a:lnTo>
                    <a:pt x="0" y="3523"/>
                  </a:lnTo>
                  <a:cubicBezTo>
                    <a:pt x="0" y="3693"/>
                    <a:pt x="138" y="3830"/>
                    <a:pt x="308" y="3830"/>
                  </a:cubicBezTo>
                  <a:lnTo>
                    <a:pt x="1658" y="3830"/>
                  </a:lnTo>
                  <a:cubicBezTo>
                    <a:pt x="1816" y="3830"/>
                    <a:pt x="1955" y="3717"/>
                    <a:pt x="1973" y="3563"/>
                  </a:cubicBezTo>
                  <a:cubicBezTo>
                    <a:pt x="1997" y="3380"/>
                    <a:pt x="1854" y="3218"/>
                    <a:pt x="1670" y="3218"/>
                  </a:cubicBezTo>
                  <a:lnTo>
                    <a:pt x="612" y="3218"/>
                  </a:lnTo>
                  <a:lnTo>
                    <a:pt x="612" y="2242"/>
                  </a:lnTo>
                  <a:lnTo>
                    <a:pt x="1558" y="2242"/>
                  </a:lnTo>
                  <a:cubicBezTo>
                    <a:pt x="1713" y="2242"/>
                    <a:pt x="1853" y="2130"/>
                    <a:pt x="1872" y="1975"/>
                  </a:cubicBezTo>
                  <a:cubicBezTo>
                    <a:pt x="1895" y="1792"/>
                    <a:pt x="1752" y="1630"/>
                    <a:pt x="1569" y="1630"/>
                  </a:cubicBezTo>
                  <a:lnTo>
                    <a:pt x="612" y="1630"/>
                  </a:lnTo>
                  <a:lnTo>
                    <a:pt x="612" y="613"/>
                  </a:lnTo>
                  <a:lnTo>
                    <a:pt x="1657" y="613"/>
                  </a:lnTo>
                  <a:cubicBezTo>
                    <a:pt x="1814" y="613"/>
                    <a:pt x="1953" y="501"/>
                    <a:pt x="1973" y="346"/>
                  </a:cubicBezTo>
                  <a:cubicBezTo>
                    <a:pt x="1995" y="163"/>
                    <a:pt x="1853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20" name="도형 112"/>
            <p:cNvSpPr>
              <a:spLocks/>
            </p:cNvSpPr>
            <p:nvPr/>
          </p:nvSpPr>
          <p:spPr>
            <a:xfrm rot="0">
              <a:off x="4502150" y="4451985"/>
              <a:ext cx="17145" cy="48260"/>
            </a:xfrm>
            <a:custGeom>
              <a:gdLst>
                <a:gd fmla="*/ 303 w 614" name="TX0"/>
                <a:gd fmla="*/ 1 h 1865" name="TY0"/>
                <a:gd fmla="*/ 0 w 614" name="TX1"/>
                <a:gd fmla="*/ 306 h 1865" name="TY1"/>
                <a:gd fmla="*/ 0 w 614" name="TX2"/>
                <a:gd fmla="*/ 1554 h 1865" name="TY2"/>
                <a:gd fmla="*/ 306 w 614" name="TX3"/>
                <a:gd fmla="*/ 1861 h 1865" name="TY3"/>
                <a:gd fmla="*/ 344 w 614" name="TX4"/>
                <a:gd fmla="*/ 1859 h 1865" name="TY4"/>
                <a:gd fmla="*/ 611 w 614" name="TX5"/>
                <a:gd fmla="*/ 1543 h 1865" name="TY5"/>
                <a:gd fmla="*/ 611 w 614" name="TX6"/>
                <a:gd fmla="*/ 317 h 1865" name="TY6"/>
                <a:gd fmla="*/ 344 w 614" name="TX7"/>
                <a:gd fmla="*/ 3 h 1865" name="TY7"/>
                <a:gd fmla="*/ 303 w 614" name="TX8"/>
                <a:gd fmla="*/ 1 h 1865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14" h="1865">
                  <a:moveTo>
                    <a:pt x="303" y="1"/>
                  </a:moveTo>
                  <a:cubicBezTo>
                    <a:pt x="138" y="1"/>
                    <a:pt x="0" y="137"/>
                    <a:pt x="0" y="306"/>
                  </a:cubicBezTo>
                  <a:lnTo>
                    <a:pt x="0" y="1554"/>
                  </a:lnTo>
                  <a:cubicBezTo>
                    <a:pt x="0" y="1726"/>
                    <a:pt x="140" y="1861"/>
                    <a:pt x="306" y="1861"/>
                  </a:cubicBezTo>
                  <a:cubicBezTo>
                    <a:pt x="318" y="1861"/>
                    <a:pt x="331" y="1861"/>
                    <a:pt x="344" y="1859"/>
                  </a:cubicBezTo>
                  <a:cubicBezTo>
                    <a:pt x="499" y="1840"/>
                    <a:pt x="611" y="1699"/>
                    <a:pt x="611" y="1543"/>
                  </a:cubicBezTo>
                  <a:lnTo>
                    <a:pt x="611" y="317"/>
                  </a:lnTo>
                  <a:cubicBezTo>
                    <a:pt x="611" y="162"/>
                    <a:pt x="499" y="23"/>
                    <a:pt x="344" y="3"/>
                  </a:cubicBezTo>
                  <a:cubicBezTo>
                    <a:pt x="330" y="1"/>
                    <a:pt x="31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21" name="도형 113"/>
            <p:cNvSpPr>
              <a:spLocks/>
            </p:cNvSpPr>
            <p:nvPr/>
          </p:nvSpPr>
          <p:spPr>
            <a:xfrm rot="0">
              <a:off x="4445000" y="4451350"/>
              <a:ext cx="130175" cy="143510"/>
            </a:xfrm>
            <a:custGeom>
              <a:gdLst>
                <a:gd fmla="*/ 2554 w 5124" name="TX0"/>
                <a:gd fmla="*/ 3154 h 5674" name="TY0"/>
                <a:gd fmla="*/ 3768 w 5124" name="TX1"/>
                <a:gd fmla="*/ 3642 h 5674" name="TY1"/>
                <a:gd fmla="*/ 3040 w 5124" name="TX2"/>
                <a:gd fmla="*/ 4370 h 5674" name="TY2"/>
                <a:gd fmla="*/ 2554 w 5124" name="TX3"/>
                <a:gd fmla="*/ 3154 h 5674" name="TY3"/>
                <a:gd fmla="*/ 305 w 5124" name="TX5"/>
                <a:gd fmla="*/ 1 h 5674" name="TY5"/>
                <a:gd fmla="*/ 0 w 5124" name="TX6"/>
                <a:gd fmla="*/ 307 h 5674" name="TY6"/>
                <a:gd fmla="*/ 0 w 5124" name="TX7"/>
                <a:gd fmla="*/ 2553 h 5674" name="TY7"/>
                <a:gd fmla="*/ 653 w 5124" name="TX8"/>
                <a:gd fmla="*/ 3656 h 5674" name="TY8"/>
                <a:gd fmla="*/ 1410 w 5124" name="TX9"/>
                <a:gd fmla="*/ 3876 h 5674" name="TY9"/>
                <a:gd fmla="*/ 1419 w 5124" name="TX10"/>
                <a:gd fmla="*/ 3876 h 5674" name="TY10"/>
                <a:gd fmla="*/ 1420 w 5124" name="TX11"/>
                <a:gd fmla="*/ 3876 h 5674" name="TY11"/>
                <a:gd fmla="*/ 1430 w 5124" name="TX12"/>
                <a:gd fmla="*/ 3876 h 5674" name="TY12"/>
                <a:gd fmla="*/ 2094 w 5124" name="TX13"/>
                <a:gd fmla="*/ 3719 h 5674" name="TY13"/>
                <a:gd fmla="*/ 2125 w 5124" name="TX14"/>
                <a:gd fmla="*/ 3705 h 5674" name="TY14"/>
                <a:gd fmla="*/ 2644 w 5124" name="TX15"/>
                <a:gd fmla="*/ 5005 h 5674" name="TY15"/>
                <a:gd fmla="*/ 2745 w 5124" name="TX16"/>
                <a:gd fmla="*/ 5141 h 5674" name="TY16"/>
                <a:gd fmla="*/ 2932 w 5124" name="TX17"/>
                <a:gd fmla="*/ 5205 h 5674" name="TY17"/>
                <a:gd fmla="*/ 3148 w 5124" name="TX18"/>
                <a:gd fmla="*/ 5115 h 5674" name="TY18"/>
                <a:gd fmla="*/ 3624 w 5124" name="TX19"/>
                <a:gd fmla="*/ 4639 h 5674" name="TY19"/>
                <a:gd fmla="*/ 4562 w 5124" name="TX20"/>
                <a:gd fmla="*/ 5577 h 5674" name="TY20"/>
                <a:gd fmla="*/ 4783 w 5124" name="TX21"/>
                <a:gd fmla="*/ 5671 h 5674" name="TY21"/>
                <a:gd fmla="*/ 4999 w 5124" name="TX22"/>
                <a:gd fmla="*/ 5582 h 5674" name="TY22"/>
                <a:gd fmla="*/ 4994 w 5124" name="TX23"/>
                <a:gd fmla="*/ 5144 h 5674" name="TY23"/>
                <a:gd fmla="*/ 4056 w 5124" name="TX24"/>
                <a:gd fmla="*/ 4207 h 5674" name="TY24"/>
                <a:gd fmla="*/ 4528 w 5124" name="TX25"/>
                <a:gd fmla="*/ 3736 h 5674" name="TY25"/>
                <a:gd fmla="*/ 4429 w 5124" name="TX26"/>
                <a:gd fmla="*/ 3230 h 5674" name="TY26"/>
                <a:gd fmla="*/ 2121 w 5124" name="TX27"/>
                <a:gd fmla="*/ 2307 h 5674" name="TY27"/>
                <a:gd fmla="*/ 2008 w 5124" name="TX28"/>
                <a:gd fmla="*/ 2286 h 5674" name="TY28"/>
                <a:gd fmla="*/ 1734 w 5124" name="TX29"/>
                <a:gd fmla="*/ 2455 h 5674" name="TY29"/>
                <a:gd fmla="*/ 1728 w 5124" name="TX30"/>
                <a:gd fmla="*/ 2712 h 5674" name="TY30"/>
                <a:gd fmla="*/ 1896 w 5124" name="TX31"/>
                <a:gd fmla="*/ 3133 h 5674" name="TY31"/>
                <a:gd fmla="*/ 1820 w 5124" name="TX32"/>
                <a:gd fmla="*/ 3174 h 5674" name="TY32"/>
                <a:gd fmla="*/ 1430 w 5124" name="TX33"/>
                <a:gd fmla="*/ 3266 h 5674" name="TY33"/>
                <a:gd fmla="*/ 1420 w 5124" name="TX34"/>
                <a:gd fmla="*/ 3266 h 5674" name="TY34"/>
                <a:gd fmla="*/ 1412 w 5124" name="TX35"/>
                <a:gd fmla="*/ 3266 h 5674" name="TY35"/>
                <a:gd fmla="*/ 981 w 5124" name="TX36"/>
                <a:gd fmla="*/ 3141 h 5674" name="TY36"/>
                <a:gd fmla="*/ 610 w 5124" name="TX37"/>
                <a:gd fmla="*/ 2553 h 5674" name="TY37"/>
                <a:gd fmla="*/ 610 w 5124" name="TX38"/>
                <a:gd fmla="*/ 319 h 5674" name="TY38"/>
                <a:gd fmla="*/ 343 w 5124" name="TX39"/>
                <a:gd fmla="*/ 3 h 5674" name="TY39"/>
                <a:gd fmla="*/ 305 w 5124" name="TX40"/>
                <a:gd fmla="*/ 1 h 5674" name="TY4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</a:cxnLst>
              <a:rect l="l" t="t" r="r" b="b"/>
              <a:pathLst>
                <a:path w="5124" h="5674">
                  <a:moveTo>
                    <a:pt x="2554" y="3154"/>
                  </a:moveTo>
                  <a:lnTo>
                    <a:pt x="3768" y="3642"/>
                  </a:lnTo>
                  <a:lnTo>
                    <a:pt x="3040" y="4370"/>
                  </a:lnTo>
                  <a:lnTo>
                    <a:pt x="2554" y="3154"/>
                  </a:lnTo>
                  <a:close/>
                  <a:moveTo>
                    <a:pt x="305" y="1"/>
                  </a:moveTo>
                  <a:cubicBezTo>
                    <a:pt x="139" y="1"/>
                    <a:pt x="0" y="136"/>
                    <a:pt x="0" y="307"/>
                  </a:cubicBezTo>
                  <a:lnTo>
                    <a:pt x="0" y="2553"/>
                  </a:lnTo>
                  <a:cubicBezTo>
                    <a:pt x="0" y="3015"/>
                    <a:pt x="214" y="3376"/>
                    <a:pt x="653" y="3656"/>
                  </a:cubicBezTo>
                  <a:cubicBezTo>
                    <a:pt x="879" y="3800"/>
                    <a:pt x="1141" y="3876"/>
                    <a:pt x="1410" y="3876"/>
                  </a:cubicBezTo>
                  <a:cubicBezTo>
                    <a:pt x="1413" y="3876"/>
                    <a:pt x="1416" y="3876"/>
                    <a:pt x="1419" y="3876"/>
                  </a:cubicBezTo>
                  <a:lnTo>
                    <a:pt x="1420" y="3876"/>
                  </a:lnTo>
                  <a:cubicBezTo>
                    <a:pt x="1424" y="3876"/>
                    <a:pt x="1427" y="3876"/>
                    <a:pt x="1430" y="3876"/>
                  </a:cubicBezTo>
                  <a:cubicBezTo>
                    <a:pt x="1660" y="3876"/>
                    <a:pt x="1888" y="3823"/>
                    <a:pt x="2094" y="3719"/>
                  </a:cubicBezTo>
                  <a:cubicBezTo>
                    <a:pt x="2105" y="3714"/>
                    <a:pt x="2115" y="3710"/>
                    <a:pt x="2125" y="3705"/>
                  </a:cubicBezTo>
                  <a:lnTo>
                    <a:pt x="2644" y="5005"/>
                  </a:lnTo>
                  <a:cubicBezTo>
                    <a:pt x="2665" y="5059"/>
                    <a:pt x="2699" y="5105"/>
                    <a:pt x="2745" y="5141"/>
                  </a:cubicBezTo>
                  <a:cubicBezTo>
                    <a:pt x="2801" y="5184"/>
                    <a:pt x="2867" y="5205"/>
                    <a:pt x="2932" y="5205"/>
                  </a:cubicBezTo>
                  <a:cubicBezTo>
                    <a:pt x="3011" y="5205"/>
                    <a:pt x="3089" y="5174"/>
                    <a:pt x="3148" y="5115"/>
                  </a:cubicBezTo>
                  <a:lnTo>
                    <a:pt x="3624" y="4639"/>
                  </a:lnTo>
                  <a:lnTo>
                    <a:pt x="4562" y="5577"/>
                  </a:lnTo>
                  <a:cubicBezTo>
                    <a:pt x="4622" y="5639"/>
                    <a:pt x="4702" y="5671"/>
                    <a:pt x="4783" y="5671"/>
                  </a:cubicBezTo>
                  <a:cubicBezTo>
                    <a:pt x="4861" y="5671"/>
                    <a:pt x="4939" y="5641"/>
                    <a:pt x="4999" y="5582"/>
                  </a:cubicBezTo>
                  <a:cubicBezTo>
                    <a:pt x="5120" y="5460"/>
                    <a:pt x="5117" y="5263"/>
                    <a:pt x="4994" y="5144"/>
                  </a:cubicBezTo>
                  <a:lnTo>
                    <a:pt x="4056" y="4207"/>
                  </a:lnTo>
                  <a:lnTo>
                    <a:pt x="4528" y="3736"/>
                  </a:lnTo>
                  <a:cubicBezTo>
                    <a:pt x="4690" y="3582"/>
                    <a:pt x="4638" y="3311"/>
                    <a:pt x="4429" y="3230"/>
                  </a:cubicBezTo>
                  <a:lnTo>
                    <a:pt x="2121" y="2307"/>
                  </a:lnTo>
                  <a:cubicBezTo>
                    <a:pt x="2084" y="2293"/>
                    <a:pt x="2046" y="2286"/>
                    <a:pt x="2008" y="2286"/>
                  </a:cubicBezTo>
                  <a:cubicBezTo>
                    <a:pt x="1896" y="2286"/>
                    <a:pt x="1788" y="2348"/>
                    <a:pt x="1734" y="2455"/>
                  </a:cubicBezTo>
                  <a:cubicBezTo>
                    <a:pt x="1695" y="2536"/>
                    <a:pt x="1694" y="2630"/>
                    <a:pt x="1728" y="2712"/>
                  </a:cubicBezTo>
                  <a:lnTo>
                    <a:pt x="1896" y="3133"/>
                  </a:lnTo>
                  <a:cubicBezTo>
                    <a:pt x="1872" y="3148"/>
                    <a:pt x="1848" y="3161"/>
                    <a:pt x="1820" y="3174"/>
                  </a:cubicBezTo>
                  <a:cubicBezTo>
                    <a:pt x="1700" y="3234"/>
                    <a:pt x="1566" y="3266"/>
                    <a:pt x="1430" y="3266"/>
                  </a:cubicBezTo>
                  <a:cubicBezTo>
                    <a:pt x="1427" y="3266"/>
                    <a:pt x="1423" y="3266"/>
                    <a:pt x="1420" y="3266"/>
                  </a:cubicBezTo>
                  <a:cubicBezTo>
                    <a:pt x="1417" y="3266"/>
                    <a:pt x="1415" y="3266"/>
                    <a:pt x="1412" y="3266"/>
                  </a:cubicBezTo>
                  <a:cubicBezTo>
                    <a:pt x="1259" y="3266"/>
                    <a:pt x="1110" y="3222"/>
                    <a:pt x="981" y="3141"/>
                  </a:cubicBezTo>
                  <a:cubicBezTo>
                    <a:pt x="719" y="2973"/>
                    <a:pt x="610" y="2803"/>
                    <a:pt x="610" y="2553"/>
                  </a:cubicBezTo>
                  <a:lnTo>
                    <a:pt x="610" y="319"/>
                  </a:lnTo>
                  <a:cubicBezTo>
                    <a:pt x="610" y="162"/>
                    <a:pt x="499" y="22"/>
                    <a:pt x="343" y="3"/>
                  </a:cubicBezTo>
                  <a:cubicBezTo>
                    <a:pt x="330" y="1"/>
                    <a:pt x="318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22" name="도형 114"/>
            <p:cNvSpPr>
              <a:spLocks/>
            </p:cNvSpPr>
            <p:nvPr/>
          </p:nvSpPr>
          <p:spPr>
            <a:xfrm rot="0">
              <a:off x="4266565" y="4533265"/>
              <a:ext cx="21590" cy="17145"/>
            </a:xfrm>
            <a:custGeom>
              <a:gdLst>
                <a:gd fmla="*/ 413 w 781" name="TX0"/>
                <a:gd fmla="*/ 1 h 615" name="TY0"/>
                <a:gd fmla="*/ 409 w 781" name="TX1"/>
                <a:gd fmla="*/ 1 h 615" name="TY1"/>
                <a:gd fmla="*/ 373 w 781" name="TX2"/>
                <a:gd fmla="*/ 1 h 615" name="TY2"/>
                <a:gd fmla="*/ 369 w 781" name="TX3"/>
                <a:gd fmla="*/ 1 h 615" name="TY3"/>
                <a:gd fmla="*/ 114 w 781" name="TX4"/>
                <a:gd fmla="*/ 155 h 615" name="TY4"/>
                <a:gd fmla="*/ 384 w 781" name="TX5"/>
                <a:gd fmla="*/ 611 h 615" name="TY5"/>
                <a:gd fmla="*/ 639 w 781" name="TX6"/>
                <a:gd fmla="*/ 127 h 615" name="TY6"/>
                <a:gd fmla="*/ 413 w 781" name="TX7"/>
                <a:gd fmla="*/ 1 h 615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781" h="615">
                  <a:moveTo>
                    <a:pt x="413" y="1"/>
                  </a:moveTo>
                  <a:cubicBezTo>
                    <a:pt x="412" y="1"/>
                    <a:pt x="410" y="1"/>
                    <a:pt x="409" y="1"/>
                  </a:cubicBezTo>
                  <a:lnTo>
                    <a:pt x="373" y="1"/>
                  </a:lnTo>
                  <a:cubicBezTo>
                    <a:pt x="372" y="1"/>
                    <a:pt x="370" y="1"/>
                    <a:pt x="369" y="1"/>
                  </a:cubicBezTo>
                  <a:cubicBezTo>
                    <a:pt x="262" y="1"/>
                    <a:pt x="163" y="60"/>
                    <a:pt x="114" y="155"/>
                  </a:cubicBezTo>
                  <a:cubicBezTo>
                    <a:pt x="1" y="385"/>
                    <a:pt x="167" y="611"/>
                    <a:pt x="384" y="611"/>
                  </a:cubicBezTo>
                  <a:cubicBezTo>
                    <a:pt x="609" y="611"/>
                    <a:pt x="778" y="365"/>
                    <a:pt x="639" y="127"/>
                  </a:cubicBezTo>
                  <a:cubicBezTo>
                    <a:pt x="591" y="49"/>
                    <a:pt x="505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23" name="도형 115"/>
            <p:cNvSpPr>
              <a:spLocks/>
            </p:cNvSpPr>
            <p:nvPr/>
          </p:nvSpPr>
          <p:spPr>
            <a:xfrm rot="0">
              <a:off x="4361180" y="4453890"/>
              <a:ext cx="71755" cy="97155"/>
            </a:xfrm>
            <a:custGeom>
              <a:gdLst>
                <a:gd fmla="*/ 1222 w 2807" name="TX0"/>
                <a:gd fmla="*/ 652 h 3801" name="TY0"/>
                <a:gd fmla="*/ 1222 w 2807" name="TX1"/>
                <a:gd fmla="*/ 653 h 3801" name="TY1"/>
                <a:gd fmla="*/ 2195 w 2807" name="TX2"/>
                <a:gd fmla="*/ 1931 h 3801" name="TY2"/>
                <a:gd fmla="*/ 1243 w 2807" name="TX3"/>
                <a:gd fmla="*/ 3202 h 3801" name="TY3"/>
                <a:gd fmla="*/ 636 w 2807" name="TX4"/>
                <a:gd fmla="*/ 3207 h 3801" name="TY4"/>
                <a:gd fmla="*/ 632 w 2807" name="TX5"/>
                <a:gd fmla="*/ 1928 h 3801" name="TY5"/>
                <a:gd fmla="*/ 631 w 2807" name="TX6"/>
                <a:gd fmla="*/ 652 h 3801" name="TY6"/>
                <a:gd fmla="*/ 323 w 2807" name="TX8"/>
                <a:gd fmla="*/ 1 h 3801" name="TY8"/>
                <a:gd fmla="*/ 106 w 2807" name="TX9"/>
                <a:gd fmla="*/ 114 h 3801" name="TY9"/>
                <a:gd fmla="*/ 1 w 2807" name="TX10"/>
                <a:gd fmla="*/ 331 h 3801" name="TY10"/>
                <a:gd fmla="*/ 41 w 2807" name="TX11"/>
                <a:gd fmla="*/ 1910 h 3801" name="TY11"/>
                <a:gd fmla="*/ 41 w 2807" name="TX12"/>
                <a:gd fmla="*/ 3497 h 3801" name="TY12"/>
                <a:gd fmla="*/ 41 w 2807" name="TX13"/>
                <a:gd fmla="*/ 3499 h 3801" name="TY13"/>
                <a:gd fmla="*/ 114 w 2807" name="TX14"/>
                <a:gd fmla="*/ 3714 h 3801" name="TY14"/>
                <a:gd fmla="*/ 330 w 2807" name="TX15"/>
                <a:gd fmla="*/ 3788 h 3801" name="TY15"/>
                <a:gd fmla="*/ 331 w 2807" name="TX16"/>
                <a:gd fmla="*/ 3788 h 3801" name="TY16"/>
                <a:gd fmla="*/ 1139 w 2807" name="TX17"/>
                <a:gd fmla="*/ 3797 h 3801" name="TY17"/>
                <a:gd fmla="*/ 1251 w 2807" name="TX18"/>
                <a:gd fmla="*/ 3797 h 3801" name="TY18"/>
                <a:gd fmla="*/ 2804 w 2807" name="TX19"/>
                <a:gd fmla="*/ 1913 h 3801" name="TY19"/>
                <a:gd fmla="*/ 1220 w 2807" name="TX20"/>
                <a:gd fmla="*/ 1 h 3801" name="TY2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807" h="3801">
                  <a:moveTo>
                    <a:pt x="1222" y="652"/>
                  </a:moveTo>
                  <a:lnTo>
                    <a:pt x="1222" y="653"/>
                  </a:lnTo>
                  <a:cubicBezTo>
                    <a:pt x="1939" y="653"/>
                    <a:pt x="2195" y="1312"/>
                    <a:pt x="2195" y="1931"/>
                  </a:cubicBezTo>
                  <a:cubicBezTo>
                    <a:pt x="2195" y="2535"/>
                    <a:pt x="1897" y="3191"/>
                    <a:pt x="1243" y="3202"/>
                  </a:cubicBezTo>
                  <a:cubicBezTo>
                    <a:pt x="1105" y="3205"/>
                    <a:pt x="843" y="3207"/>
                    <a:pt x="636" y="3207"/>
                  </a:cubicBezTo>
                  <a:cubicBezTo>
                    <a:pt x="634" y="2836"/>
                    <a:pt x="632" y="2221"/>
                    <a:pt x="632" y="1928"/>
                  </a:cubicBezTo>
                  <a:cubicBezTo>
                    <a:pt x="632" y="1682"/>
                    <a:pt x="631" y="1039"/>
                    <a:pt x="631" y="652"/>
                  </a:cubicBezTo>
                  <a:close/>
                  <a:moveTo>
                    <a:pt x="323" y="1"/>
                  </a:moveTo>
                  <a:cubicBezTo>
                    <a:pt x="242" y="25"/>
                    <a:pt x="164" y="57"/>
                    <a:pt x="106" y="114"/>
                  </a:cubicBezTo>
                  <a:cubicBezTo>
                    <a:pt x="51" y="174"/>
                    <a:pt x="14" y="250"/>
                    <a:pt x="1" y="331"/>
                  </a:cubicBezTo>
                  <a:lnTo>
                    <a:pt x="41" y="1910"/>
                  </a:lnTo>
                  <a:lnTo>
                    <a:pt x="41" y="3497"/>
                  </a:lnTo>
                  <a:lnTo>
                    <a:pt x="41" y="3499"/>
                  </a:lnTo>
                  <a:cubicBezTo>
                    <a:pt x="27" y="3578"/>
                    <a:pt x="54" y="3659"/>
                    <a:pt x="114" y="3714"/>
                  </a:cubicBezTo>
                  <a:cubicBezTo>
                    <a:pt x="171" y="3771"/>
                    <a:pt x="330" y="3788"/>
                    <a:pt x="330" y="3788"/>
                  </a:cubicBezTo>
                  <a:lnTo>
                    <a:pt x="331" y="3788"/>
                  </a:lnTo>
                  <a:cubicBezTo>
                    <a:pt x="331" y="3788"/>
                    <a:pt x="841" y="3797"/>
                    <a:pt x="1139" y="3797"/>
                  </a:cubicBezTo>
                  <a:cubicBezTo>
                    <a:pt x="1181" y="3797"/>
                    <a:pt x="1219" y="3797"/>
                    <a:pt x="1251" y="3797"/>
                  </a:cubicBezTo>
                  <a:cubicBezTo>
                    <a:pt x="2151" y="3780"/>
                    <a:pt x="2804" y="2988"/>
                    <a:pt x="2804" y="1913"/>
                  </a:cubicBezTo>
                  <a:cubicBezTo>
                    <a:pt x="2804" y="783"/>
                    <a:pt x="2168" y="25"/>
                    <a:pt x="122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3224" name="그룹 128"/>
          <p:cNvGrpSpPr/>
          <p:nvPr/>
        </p:nvGrpSpPr>
        <p:grpSpPr>
          <a:xfrm rot="0">
            <a:off x="5133975" y="4336415"/>
            <a:ext cx="522605" cy="367030"/>
            <a:chOff x="5133975" y="4336415"/>
            <a:chExt cx="522605" cy="367030"/>
          </a:xfrm>
        </p:grpSpPr>
        <p:sp>
          <p:nvSpPr>
            <p:cNvPr id="3225" name="도형 117"/>
            <p:cNvSpPr>
              <a:spLocks/>
            </p:cNvSpPr>
            <p:nvPr/>
          </p:nvSpPr>
          <p:spPr>
            <a:xfrm rot="0">
              <a:off x="5133975" y="4491355"/>
              <a:ext cx="522605" cy="212090"/>
            </a:xfrm>
            <a:custGeom>
              <a:gdLst>
                <a:gd fmla="*/ 9739 w 20875" name="TX0"/>
                <a:gd fmla="*/ 5508 h 8447" name="TY0"/>
                <a:gd fmla="*/ 10087 w 20875" name="TX1"/>
                <a:gd fmla="*/ 5855 h 8447" name="TY1"/>
                <a:gd fmla="*/ 10087 w 20875" name="TX2"/>
                <a:gd fmla="*/ 6179 h 8447" name="TY2"/>
                <a:gd fmla="*/ 10087 w 20875" name="TX3"/>
                <a:gd fmla="*/ 6200 h 8447" name="TY3"/>
                <a:gd fmla="*/ 9394 w 20875" name="TX4"/>
                <a:gd fmla="*/ 6200 h 8447" name="TY4"/>
                <a:gd fmla="*/ 9394 w 20875" name="TX5"/>
                <a:gd fmla="*/ 5508 h 8447" name="TY5"/>
                <a:gd fmla="*/ 11430 w 20875" name="TX7"/>
                <a:gd fmla="*/ 5508 h 8447" name="TY7"/>
                <a:gd fmla="*/ 11430 w 20875" name="TX8"/>
                <a:gd fmla="*/ 6200 h 8447" name="TY8"/>
                <a:gd fmla="*/ 10738 w 20875" name="TX9"/>
                <a:gd fmla="*/ 6200 h 8447" name="TY9"/>
                <a:gd fmla="*/ 10738 w 20875" name="TX10"/>
                <a:gd fmla="*/ 6180 h 8447" name="TY10"/>
                <a:gd fmla="*/ 10738 w 20875" name="TX11"/>
                <a:gd fmla="*/ 5857 h 8447" name="TY11"/>
                <a:gd fmla="*/ 11085 w 20875" name="TX12"/>
                <a:gd fmla="*/ 5508 h 8447" name="TY12"/>
                <a:gd fmla="*/ 17027 w 20875" name="TX14"/>
                <a:gd fmla="*/ 1 h 8447" name="TY14"/>
                <a:gd fmla="*/ 15297 w 20875" name="TX15"/>
                <a:gd fmla="*/ 1178 h 8447" name="TY15"/>
                <a:gd fmla="*/ 13812 w 20875" name="TX16"/>
                <a:gd fmla="*/ 4898 h 8447" name="TY16"/>
                <a:gd fmla="*/ 11085 w 20875" name="TX17"/>
                <a:gd fmla="*/ 4898 h 8447" name="TY17"/>
                <a:gd fmla="*/ 10434 w 20875" name="TX18"/>
                <a:gd fmla="*/ 5155 h 8447" name="TY18"/>
                <a:gd fmla="*/ 9783 w 20875" name="TX19"/>
                <a:gd fmla="*/ 4898 h 8447" name="TY19"/>
                <a:gd fmla="*/ 7056 w 20875" name="TX20"/>
                <a:gd fmla="*/ 4898 h 8447" name="TY20"/>
                <a:gd fmla="*/ 5571 w 20875" name="TX21"/>
                <a:gd fmla="*/ 1178 h 8447" name="TY21"/>
                <a:gd fmla="*/ 3843 w 20875" name="TX22"/>
                <a:gd fmla="*/ 3 h 8447" name="TY22"/>
                <a:gd fmla="*/ 3835 w 20875" name="TX23"/>
                <a:gd fmla="*/ 3 h 8447" name="TY23"/>
                <a:gd fmla="*/ 1979 w 20875" name="TX24"/>
                <a:gd fmla="*/ 1397 h 8447" name="TY24"/>
                <a:gd fmla="*/ 43 w 20875" name="TX25"/>
                <a:gd fmla="*/ 8046 h 8447" name="TY25"/>
                <a:gd fmla="*/ 201 w 20875" name="TX26"/>
                <a:gd fmla="*/ 8417 h 8447" name="TY26"/>
                <a:gd fmla="*/ 334 w 20875" name="TX27"/>
                <a:gd fmla="*/ 8446 h 8447" name="TY27"/>
                <a:gd fmla="*/ 626 w 20875" name="TX28"/>
                <a:gd fmla="*/ 8226 h 8447" name="TY28"/>
                <a:gd fmla="*/ 2566 w 20875" name="TX29"/>
                <a:gd fmla="*/ 1567 h 8447" name="TY29"/>
                <a:gd fmla="*/ 3821 w 20875" name="TX30"/>
                <a:gd fmla="*/ 612 h 8447" name="TY30"/>
                <a:gd fmla="*/ 3832 w 20875" name="TX31"/>
                <a:gd fmla="*/ 612 h 8447" name="TY31"/>
                <a:gd fmla="*/ 5016 w 20875" name="TX32"/>
                <a:gd fmla="*/ 1431 h 8447" name="TY32"/>
                <a:gd fmla="*/ 6567 w 20875" name="TX33"/>
                <a:gd fmla="*/ 5316 h 8447" name="TY33"/>
                <a:gd fmla="*/ 6850 w 20875" name="TX34"/>
                <a:gd fmla="*/ 5507 h 8447" name="TY34"/>
                <a:gd fmla="*/ 8826 w 20875" name="TX35"/>
                <a:gd fmla="*/ 5507 h 8447" name="TY35"/>
                <a:gd fmla="*/ 8826 w 20875" name="TX36"/>
                <a:gd fmla="*/ 6200 h 8447" name="TY36"/>
                <a:gd fmla="*/ 6611 w 20875" name="TX37"/>
                <a:gd fmla="*/ 6200 h 8447" name="TY37"/>
                <a:gd fmla="*/ 5754 w 20875" name="TX38"/>
                <a:gd fmla="*/ 5714 h 8447" name="TY38"/>
                <a:gd fmla="*/ 4178 w 20875" name="TX39"/>
                <a:gd fmla="*/ 3084 h 8447" name="TY39"/>
                <a:gd fmla="*/ 3914 w 20875" name="TX40"/>
                <a:gd fmla="*/ 2931 h 8447" name="TY40"/>
                <a:gd fmla="*/ 3757 w 20875" name="TX41"/>
                <a:gd fmla="*/ 2974 h 8447" name="TY41"/>
                <a:gd fmla="*/ 3657 w 20875" name="TX42"/>
                <a:gd fmla="*/ 3398 h 8447" name="TY42"/>
                <a:gd fmla="*/ 5231 w 20875" name="TX43"/>
                <a:gd fmla="*/ 6028 h 8447" name="TY43"/>
                <a:gd fmla="*/ 6611 w 20875" name="TX44"/>
                <a:gd fmla="*/ 6810 h 8447" name="TY44"/>
                <a:gd fmla="*/ 14257 w 20875" name="TX45"/>
                <a:gd fmla="*/ 6810 h 8447" name="TY45"/>
                <a:gd fmla="*/ 15635 w 20875" name="TX46"/>
                <a:gd fmla="*/ 6028 h 8447" name="TY46"/>
                <a:gd fmla="*/ 17211 w 20875" name="TX47"/>
                <a:gd fmla="*/ 3398 h 8447" name="TY47"/>
                <a:gd fmla="*/ 17111 w 20875" name="TX48"/>
                <a:gd fmla="*/ 2974 h 8447" name="TY48"/>
                <a:gd fmla="*/ 16953 w 20875" name="TX49"/>
                <a:gd fmla="*/ 2931 h 8447" name="TY49"/>
                <a:gd fmla="*/ 16688 w 20875" name="TX50"/>
                <a:gd fmla="*/ 3084 h 8447" name="TY50"/>
                <a:gd fmla="*/ 15114 w 20875" name="TX51"/>
                <a:gd fmla="*/ 5714 h 8447" name="TY51"/>
                <a:gd fmla="*/ 14257 w 20875" name="TX52"/>
                <a:gd fmla="*/ 6200 h 8447" name="TY52"/>
                <a:gd fmla="*/ 12042 w 20875" name="TX53"/>
                <a:gd fmla="*/ 6200 h 8447" name="TY53"/>
                <a:gd fmla="*/ 12042 w 20875" name="TX54"/>
                <a:gd fmla="*/ 5507 h 8447" name="TY54"/>
                <a:gd fmla="*/ 14018 w 20875" name="TX55"/>
                <a:gd fmla="*/ 5507 h 8447" name="TY55"/>
                <a:gd fmla="*/ 14021 w 20875" name="TX56"/>
                <a:gd fmla="*/ 5507 h 8447" name="TY56"/>
                <a:gd fmla="*/ 14301 w 20875" name="TX57"/>
                <a:gd fmla="*/ 5316 h 8447" name="TY57"/>
                <a:gd fmla="*/ 15852 w 20875" name="TX58"/>
                <a:gd fmla="*/ 1431 h 8447" name="TY58"/>
                <a:gd fmla="*/ 17034 w 20875" name="TX59"/>
                <a:gd fmla="*/ 612 h 8447" name="TY59"/>
                <a:gd fmla="*/ 17046 w 20875" name="TX60"/>
                <a:gd fmla="*/ 612 h 8447" name="TY60"/>
                <a:gd fmla="*/ 18302 w 20875" name="TX61"/>
                <a:gd fmla="*/ 1567 h 8447" name="TY61"/>
                <a:gd fmla="*/ 20241 w 20875" name="TX62"/>
                <a:gd fmla="*/ 8226 h 8447" name="TY62"/>
                <a:gd fmla="*/ 20534 w 20875" name="TX63"/>
                <a:gd fmla="*/ 8445 h 8447" name="TY63"/>
                <a:gd fmla="*/ 20620 w 20875" name="TX64"/>
                <a:gd fmla="*/ 8433 h 8447" name="TY64"/>
                <a:gd fmla="*/ 20827 w 20875" name="TX65"/>
                <a:gd fmla="*/ 8056 h 8447" name="TY65"/>
                <a:gd fmla="*/ 18898 w 20875" name="TX66"/>
                <a:gd fmla="*/ 1429 h 8447" name="TY66"/>
                <a:gd fmla="*/ 17206 w 20875" name="TX67"/>
                <a:gd fmla="*/ 9 h 8447" name="TY67"/>
                <a:gd fmla="*/ 17027 w 20875" name="TX68"/>
                <a:gd fmla="*/ 1 h 8447" name="TY6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</a:cxnLst>
              <a:rect l="l" t="t" r="r" b="b"/>
              <a:pathLst>
                <a:path w="20875" h="8447">
                  <a:moveTo>
                    <a:pt x="9739" y="5508"/>
                  </a:moveTo>
                  <a:cubicBezTo>
                    <a:pt x="9932" y="5508"/>
                    <a:pt x="10087" y="5664"/>
                    <a:pt x="10087" y="5855"/>
                  </a:cubicBezTo>
                  <a:lnTo>
                    <a:pt x="10087" y="6179"/>
                  </a:lnTo>
                  <a:lnTo>
                    <a:pt x="10087" y="6200"/>
                  </a:lnTo>
                  <a:lnTo>
                    <a:pt x="9394" y="6200"/>
                  </a:lnTo>
                  <a:lnTo>
                    <a:pt x="9394" y="5508"/>
                  </a:lnTo>
                  <a:close/>
                  <a:moveTo>
                    <a:pt x="11430" y="5508"/>
                  </a:moveTo>
                  <a:lnTo>
                    <a:pt x="11430" y="6200"/>
                  </a:lnTo>
                  <a:lnTo>
                    <a:pt x="10738" y="6200"/>
                  </a:lnTo>
                  <a:lnTo>
                    <a:pt x="10738" y="6180"/>
                  </a:lnTo>
                  <a:lnTo>
                    <a:pt x="10738" y="5857"/>
                  </a:lnTo>
                  <a:cubicBezTo>
                    <a:pt x="10738" y="5664"/>
                    <a:pt x="10894" y="5508"/>
                    <a:pt x="11085" y="5508"/>
                  </a:cubicBezTo>
                  <a:close/>
                  <a:moveTo>
                    <a:pt x="17027" y="1"/>
                  </a:moveTo>
                  <a:cubicBezTo>
                    <a:pt x="16270" y="1"/>
                    <a:pt x="15579" y="463"/>
                    <a:pt x="15297" y="1178"/>
                  </a:cubicBezTo>
                  <a:lnTo>
                    <a:pt x="13812" y="4898"/>
                  </a:lnTo>
                  <a:lnTo>
                    <a:pt x="11085" y="4898"/>
                  </a:lnTo>
                  <a:cubicBezTo>
                    <a:pt x="10902" y="5070"/>
                    <a:pt x="10668" y="5155"/>
                    <a:pt x="10434" y="5155"/>
                  </a:cubicBezTo>
                  <a:cubicBezTo>
                    <a:pt x="10200" y="5155"/>
                    <a:pt x="9966" y="5070"/>
                    <a:pt x="9783" y="4898"/>
                  </a:cubicBezTo>
                  <a:lnTo>
                    <a:pt x="7056" y="4898"/>
                  </a:lnTo>
                  <a:lnTo>
                    <a:pt x="5571" y="1178"/>
                  </a:lnTo>
                  <a:cubicBezTo>
                    <a:pt x="5290" y="470"/>
                    <a:pt x="4606" y="3"/>
                    <a:pt x="3843" y="3"/>
                  </a:cubicBezTo>
                  <a:cubicBezTo>
                    <a:pt x="3840" y="3"/>
                    <a:pt x="3838" y="3"/>
                    <a:pt x="3835" y="3"/>
                  </a:cubicBezTo>
                  <a:cubicBezTo>
                    <a:pt x="2977" y="6"/>
                    <a:pt x="2222" y="573"/>
                    <a:pt x="1979" y="1397"/>
                  </a:cubicBezTo>
                  <a:lnTo>
                    <a:pt x="43" y="8046"/>
                  </a:lnTo>
                  <a:cubicBezTo>
                    <a:pt x="1" y="8192"/>
                    <a:pt x="64" y="8352"/>
                    <a:pt x="201" y="8417"/>
                  </a:cubicBezTo>
                  <a:cubicBezTo>
                    <a:pt x="243" y="8436"/>
                    <a:pt x="287" y="8446"/>
                    <a:pt x="334" y="8446"/>
                  </a:cubicBezTo>
                  <a:cubicBezTo>
                    <a:pt x="468" y="8446"/>
                    <a:pt x="588" y="8357"/>
                    <a:pt x="626" y="8226"/>
                  </a:cubicBezTo>
                  <a:lnTo>
                    <a:pt x="2566" y="1567"/>
                  </a:lnTo>
                  <a:cubicBezTo>
                    <a:pt x="2729" y="1008"/>
                    <a:pt x="3239" y="621"/>
                    <a:pt x="3821" y="612"/>
                  </a:cubicBezTo>
                  <a:cubicBezTo>
                    <a:pt x="3824" y="612"/>
                    <a:pt x="3828" y="612"/>
                    <a:pt x="3832" y="612"/>
                  </a:cubicBezTo>
                  <a:cubicBezTo>
                    <a:pt x="4354" y="612"/>
                    <a:pt x="4821" y="944"/>
                    <a:pt x="5016" y="1431"/>
                  </a:cubicBezTo>
                  <a:lnTo>
                    <a:pt x="6567" y="5316"/>
                  </a:lnTo>
                  <a:cubicBezTo>
                    <a:pt x="6612" y="5432"/>
                    <a:pt x="6726" y="5507"/>
                    <a:pt x="6850" y="5507"/>
                  </a:cubicBezTo>
                  <a:lnTo>
                    <a:pt x="8826" y="5507"/>
                  </a:lnTo>
                  <a:lnTo>
                    <a:pt x="8826" y="6200"/>
                  </a:lnTo>
                  <a:lnTo>
                    <a:pt x="6611" y="6200"/>
                  </a:lnTo>
                  <a:cubicBezTo>
                    <a:pt x="6259" y="6198"/>
                    <a:pt x="5935" y="6014"/>
                    <a:pt x="5754" y="5714"/>
                  </a:cubicBezTo>
                  <a:lnTo>
                    <a:pt x="4178" y="3084"/>
                  </a:lnTo>
                  <a:cubicBezTo>
                    <a:pt x="4123" y="2985"/>
                    <a:pt x="4020" y="2931"/>
                    <a:pt x="3914" y="2931"/>
                  </a:cubicBezTo>
                  <a:cubicBezTo>
                    <a:pt x="3861" y="2931"/>
                    <a:pt x="3806" y="2945"/>
                    <a:pt x="3757" y="2974"/>
                  </a:cubicBezTo>
                  <a:cubicBezTo>
                    <a:pt x="3612" y="3062"/>
                    <a:pt x="3565" y="3253"/>
                    <a:pt x="3657" y="3398"/>
                  </a:cubicBezTo>
                  <a:lnTo>
                    <a:pt x="5231" y="6028"/>
                  </a:lnTo>
                  <a:cubicBezTo>
                    <a:pt x="5522" y="6511"/>
                    <a:pt x="6046" y="6809"/>
                    <a:pt x="6611" y="6810"/>
                  </a:cubicBezTo>
                  <a:lnTo>
                    <a:pt x="14257" y="6810"/>
                  </a:lnTo>
                  <a:cubicBezTo>
                    <a:pt x="14822" y="6809"/>
                    <a:pt x="15344" y="6511"/>
                    <a:pt x="15635" y="6028"/>
                  </a:cubicBezTo>
                  <a:lnTo>
                    <a:pt x="17211" y="3398"/>
                  </a:lnTo>
                  <a:cubicBezTo>
                    <a:pt x="17302" y="3253"/>
                    <a:pt x="17256" y="3062"/>
                    <a:pt x="17111" y="2974"/>
                  </a:cubicBezTo>
                  <a:cubicBezTo>
                    <a:pt x="17061" y="2945"/>
                    <a:pt x="17007" y="2931"/>
                    <a:pt x="16953" y="2931"/>
                  </a:cubicBezTo>
                  <a:cubicBezTo>
                    <a:pt x="16847" y="2931"/>
                    <a:pt x="16745" y="2985"/>
                    <a:pt x="16688" y="3084"/>
                  </a:cubicBezTo>
                  <a:lnTo>
                    <a:pt x="15114" y="5714"/>
                  </a:lnTo>
                  <a:cubicBezTo>
                    <a:pt x="14933" y="6014"/>
                    <a:pt x="14607" y="6198"/>
                    <a:pt x="14257" y="6200"/>
                  </a:cubicBezTo>
                  <a:lnTo>
                    <a:pt x="12042" y="6200"/>
                  </a:lnTo>
                  <a:lnTo>
                    <a:pt x="12042" y="5507"/>
                  </a:lnTo>
                  <a:lnTo>
                    <a:pt x="14018" y="5507"/>
                  </a:lnTo>
                  <a:cubicBezTo>
                    <a:pt x="14019" y="5507"/>
                    <a:pt x="14020" y="5507"/>
                    <a:pt x="14021" y="5507"/>
                  </a:cubicBezTo>
                  <a:cubicBezTo>
                    <a:pt x="14145" y="5507"/>
                    <a:pt x="14254" y="5431"/>
                    <a:pt x="14301" y="5316"/>
                  </a:cubicBezTo>
                  <a:lnTo>
                    <a:pt x="15852" y="1431"/>
                  </a:lnTo>
                  <a:cubicBezTo>
                    <a:pt x="16047" y="944"/>
                    <a:pt x="16513" y="612"/>
                    <a:pt x="17034" y="612"/>
                  </a:cubicBezTo>
                  <a:cubicBezTo>
                    <a:pt x="17038" y="612"/>
                    <a:pt x="17042" y="612"/>
                    <a:pt x="17046" y="612"/>
                  </a:cubicBezTo>
                  <a:cubicBezTo>
                    <a:pt x="17629" y="621"/>
                    <a:pt x="18137" y="1008"/>
                    <a:pt x="18302" y="1567"/>
                  </a:cubicBezTo>
                  <a:lnTo>
                    <a:pt x="20241" y="8226"/>
                  </a:lnTo>
                  <a:cubicBezTo>
                    <a:pt x="20281" y="8359"/>
                    <a:pt x="20402" y="8445"/>
                    <a:pt x="20534" y="8445"/>
                  </a:cubicBezTo>
                  <a:cubicBezTo>
                    <a:pt x="20562" y="8445"/>
                    <a:pt x="20591" y="8441"/>
                    <a:pt x="20620" y="8433"/>
                  </a:cubicBezTo>
                  <a:cubicBezTo>
                    <a:pt x="20782" y="8386"/>
                    <a:pt x="20874" y="8216"/>
                    <a:pt x="20827" y="8056"/>
                  </a:cubicBezTo>
                  <a:lnTo>
                    <a:pt x="18898" y="1429"/>
                  </a:lnTo>
                  <a:cubicBezTo>
                    <a:pt x="18673" y="657"/>
                    <a:pt x="18008" y="82"/>
                    <a:pt x="17206" y="9"/>
                  </a:cubicBezTo>
                  <a:cubicBezTo>
                    <a:pt x="17146" y="3"/>
                    <a:pt x="17087" y="1"/>
                    <a:pt x="1702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26" name="도형 118"/>
            <p:cNvSpPr>
              <a:spLocks/>
            </p:cNvSpPr>
            <p:nvPr/>
          </p:nvSpPr>
          <p:spPr>
            <a:xfrm rot="0">
              <a:off x="5492750" y="4409440"/>
              <a:ext cx="76200" cy="73025"/>
            </a:xfrm>
            <a:custGeom>
              <a:gdLst>
                <a:gd fmla="*/ 1448 w 3012" name="TX0"/>
                <a:gd fmla="*/ 611 h 2897" name="TY0"/>
                <a:gd fmla="*/ 2222 w 3012" name="TX1"/>
                <a:gd fmla="*/ 1127 h 2897" name="TY1"/>
                <a:gd fmla="*/ 2041 w 3012" name="TX2"/>
                <a:gd fmla="*/ 2041 h 2897" name="TY2"/>
                <a:gd fmla="*/ 1448 w 3012" name="TX3"/>
                <a:gd fmla="*/ 2285 h 2897" name="TY3"/>
                <a:gd fmla="*/ 1129 w 3012" name="TX4"/>
                <a:gd fmla="*/ 2222 h 2897" name="TY4"/>
                <a:gd fmla="*/ 612 w 3012" name="TX5"/>
                <a:gd fmla="*/ 1448 h 2897" name="TY5"/>
                <a:gd fmla="*/ 1448 w 3012" name="TX6"/>
                <a:gd fmla="*/ 611 h 2897" name="TY6"/>
                <a:gd fmla="*/ 1448 w 3012" name="TX8"/>
                <a:gd fmla="*/ 0 h 2897" name="TY8"/>
                <a:gd fmla="*/ 894 w 3012" name="TX9"/>
                <a:gd fmla="*/ 110 h 2897" name="TY9"/>
                <a:gd fmla="*/ 0 w 3012" name="TX10"/>
                <a:gd fmla="*/ 1448 h 2897" name="TY10"/>
                <a:gd fmla="*/ 1448 w 3012" name="TX11"/>
                <a:gd fmla="*/ 2896 h 2897" name="TY11"/>
                <a:gd fmla="*/ 2785 w 3012" name="TX12"/>
                <a:gd fmla="*/ 2002 h 2897" name="TY12"/>
                <a:gd fmla="*/ 2473 w 3012" name="TX13"/>
                <a:gd fmla="*/ 424 h 2897" name="TY13"/>
                <a:gd fmla="*/ 1448 w 3012" name="TX14"/>
                <a:gd fmla="*/ 0 h 289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3012" h="2897">
                  <a:moveTo>
                    <a:pt x="1448" y="611"/>
                  </a:moveTo>
                  <a:cubicBezTo>
                    <a:pt x="1786" y="611"/>
                    <a:pt x="2092" y="815"/>
                    <a:pt x="2222" y="1127"/>
                  </a:cubicBezTo>
                  <a:cubicBezTo>
                    <a:pt x="2351" y="1440"/>
                    <a:pt x="2280" y="1801"/>
                    <a:pt x="2041" y="2041"/>
                  </a:cubicBezTo>
                  <a:cubicBezTo>
                    <a:pt x="1880" y="2200"/>
                    <a:pt x="1666" y="2285"/>
                    <a:pt x="1448" y="2285"/>
                  </a:cubicBezTo>
                  <a:cubicBezTo>
                    <a:pt x="1340" y="2285"/>
                    <a:pt x="1232" y="2265"/>
                    <a:pt x="1129" y="2222"/>
                  </a:cubicBezTo>
                  <a:cubicBezTo>
                    <a:pt x="815" y="2092"/>
                    <a:pt x="611" y="1786"/>
                    <a:pt x="612" y="1448"/>
                  </a:cubicBezTo>
                  <a:cubicBezTo>
                    <a:pt x="612" y="986"/>
                    <a:pt x="986" y="612"/>
                    <a:pt x="1448" y="611"/>
                  </a:cubicBezTo>
                  <a:close/>
                  <a:moveTo>
                    <a:pt x="1448" y="0"/>
                  </a:moveTo>
                  <a:cubicBezTo>
                    <a:pt x="1261" y="0"/>
                    <a:pt x="1073" y="36"/>
                    <a:pt x="894" y="110"/>
                  </a:cubicBezTo>
                  <a:cubicBezTo>
                    <a:pt x="353" y="334"/>
                    <a:pt x="0" y="862"/>
                    <a:pt x="0" y="1448"/>
                  </a:cubicBezTo>
                  <a:cubicBezTo>
                    <a:pt x="2" y="2246"/>
                    <a:pt x="650" y="2894"/>
                    <a:pt x="1448" y="2896"/>
                  </a:cubicBezTo>
                  <a:cubicBezTo>
                    <a:pt x="2034" y="2896"/>
                    <a:pt x="2562" y="2543"/>
                    <a:pt x="2785" y="2002"/>
                  </a:cubicBezTo>
                  <a:cubicBezTo>
                    <a:pt x="3011" y="1461"/>
                    <a:pt x="2886" y="839"/>
                    <a:pt x="2473" y="424"/>
                  </a:cubicBezTo>
                  <a:cubicBezTo>
                    <a:pt x="2196" y="147"/>
                    <a:pt x="1825" y="0"/>
                    <a:pt x="144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27" name="도형 119"/>
            <p:cNvSpPr>
              <a:spLocks/>
            </p:cNvSpPr>
            <p:nvPr/>
          </p:nvSpPr>
          <p:spPr>
            <a:xfrm rot="0">
              <a:off x="5208270" y="4632325"/>
              <a:ext cx="33655" cy="71120"/>
            </a:xfrm>
            <a:custGeom>
              <a:gdLst>
                <a:gd fmla="*/ 981 w 1325" name="TX0"/>
                <a:gd fmla="*/ 1 h 2811" name="TY0"/>
                <a:gd fmla="*/ 688 w 1325" name="TX1"/>
                <a:gd fmla="*/ 221 h 2811" name="TY1"/>
                <a:gd fmla="*/ 47 w 1325" name="TX2"/>
                <a:gd fmla="*/ 2418 h 2811" name="TY2"/>
                <a:gd fmla="*/ 256 w 1325" name="TX3"/>
                <a:gd fmla="*/ 2797 h 2811" name="TY3"/>
                <a:gd fmla="*/ 342 w 1325" name="TX4"/>
                <a:gd fmla="*/ 2809 h 2811" name="TY4"/>
                <a:gd fmla="*/ 635 w 1325" name="TX5"/>
                <a:gd fmla="*/ 2590 h 2811" name="TY5"/>
                <a:gd fmla="*/ 1276 w 1325" name="TX6"/>
                <a:gd fmla="*/ 391 h 2811" name="TY6"/>
                <a:gd fmla="*/ 1067 w 1325" name="TX7"/>
                <a:gd fmla="*/ 13 h 2811" name="TY7"/>
                <a:gd fmla="*/ 981 w 1325" name="TX8"/>
                <a:gd fmla="*/ 1 h 2811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25" h="2811">
                  <a:moveTo>
                    <a:pt x="981" y="1"/>
                  </a:moveTo>
                  <a:cubicBezTo>
                    <a:pt x="849" y="1"/>
                    <a:pt x="728" y="88"/>
                    <a:pt x="688" y="221"/>
                  </a:cubicBezTo>
                  <a:lnTo>
                    <a:pt x="47" y="2418"/>
                  </a:lnTo>
                  <a:cubicBezTo>
                    <a:pt x="0" y="2580"/>
                    <a:pt x="94" y="2750"/>
                    <a:pt x="256" y="2797"/>
                  </a:cubicBezTo>
                  <a:cubicBezTo>
                    <a:pt x="285" y="2805"/>
                    <a:pt x="313" y="2809"/>
                    <a:pt x="342" y="2809"/>
                  </a:cubicBezTo>
                  <a:cubicBezTo>
                    <a:pt x="474" y="2809"/>
                    <a:pt x="596" y="2723"/>
                    <a:pt x="635" y="2590"/>
                  </a:cubicBezTo>
                  <a:lnTo>
                    <a:pt x="1276" y="391"/>
                  </a:lnTo>
                  <a:cubicBezTo>
                    <a:pt x="1323" y="229"/>
                    <a:pt x="1229" y="60"/>
                    <a:pt x="1067" y="13"/>
                  </a:cubicBezTo>
                  <a:cubicBezTo>
                    <a:pt x="1038" y="5"/>
                    <a:pt x="1009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28" name="도형 120"/>
            <p:cNvSpPr>
              <a:spLocks/>
            </p:cNvSpPr>
            <p:nvPr/>
          </p:nvSpPr>
          <p:spPr>
            <a:xfrm rot="0">
              <a:off x="5223510" y="4409440"/>
              <a:ext cx="76200" cy="73025"/>
            </a:xfrm>
            <a:custGeom>
              <a:gdLst>
                <a:gd fmla="*/ 1448 w 3011" name="TX0"/>
                <a:gd fmla="*/ 611 h 2897" name="TY0"/>
                <a:gd fmla="*/ 2221 w 3011" name="TX1"/>
                <a:gd fmla="*/ 1127 h 2897" name="TY1"/>
                <a:gd fmla="*/ 2039 w 3011" name="TX2"/>
                <a:gd fmla="*/ 2041 h 2897" name="TY2"/>
                <a:gd fmla="*/ 1446 w 3011" name="TX3"/>
                <a:gd fmla="*/ 2285 h 2897" name="TY3"/>
                <a:gd fmla="*/ 1128 w 3011" name="TX4"/>
                <a:gd fmla="*/ 2222 h 2897" name="TY4"/>
                <a:gd fmla="*/ 611 w 3011" name="TX5"/>
                <a:gd fmla="*/ 1448 h 2897" name="TY5"/>
                <a:gd fmla="*/ 1448 w 3011" name="TX6"/>
                <a:gd fmla="*/ 611 h 2897" name="TY6"/>
                <a:gd fmla="*/ 1448 w 3011" name="TX8"/>
                <a:gd fmla="*/ 0 h 2897" name="TY8"/>
                <a:gd fmla="*/ 894 w 3011" name="TX9"/>
                <a:gd fmla="*/ 110 h 2897" name="TY9"/>
                <a:gd fmla="*/ 1 w 3011" name="TX10"/>
                <a:gd fmla="*/ 1448 h 2897" name="TY10"/>
                <a:gd fmla="*/ 1448 w 3011" name="TX11"/>
                <a:gd fmla="*/ 2896 h 2897" name="TY11"/>
                <a:gd fmla="*/ 2786 w 3011" name="TX12"/>
                <a:gd fmla="*/ 2002 h 2897" name="TY12"/>
                <a:gd fmla="*/ 2472 w 3011" name="TX13"/>
                <a:gd fmla="*/ 424 h 2897" name="TY13"/>
                <a:gd fmla="*/ 1448 w 3011" name="TX14"/>
                <a:gd fmla="*/ 0 h 2897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3011" h="2897">
                  <a:moveTo>
                    <a:pt x="1448" y="611"/>
                  </a:moveTo>
                  <a:cubicBezTo>
                    <a:pt x="1787" y="611"/>
                    <a:pt x="2091" y="815"/>
                    <a:pt x="2221" y="1127"/>
                  </a:cubicBezTo>
                  <a:cubicBezTo>
                    <a:pt x="2350" y="1440"/>
                    <a:pt x="2279" y="1801"/>
                    <a:pt x="2039" y="2041"/>
                  </a:cubicBezTo>
                  <a:cubicBezTo>
                    <a:pt x="1879" y="2200"/>
                    <a:pt x="1664" y="2285"/>
                    <a:pt x="1446" y="2285"/>
                  </a:cubicBezTo>
                  <a:cubicBezTo>
                    <a:pt x="1339" y="2285"/>
                    <a:pt x="1231" y="2265"/>
                    <a:pt x="1128" y="2222"/>
                  </a:cubicBezTo>
                  <a:cubicBezTo>
                    <a:pt x="815" y="2092"/>
                    <a:pt x="611" y="1786"/>
                    <a:pt x="611" y="1448"/>
                  </a:cubicBezTo>
                  <a:cubicBezTo>
                    <a:pt x="611" y="986"/>
                    <a:pt x="985" y="612"/>
                    <a:pt x="1448" y="611"/>
                  </a:cubicBezTo>
                  <a:close/>
                  <a:moveTo>
                    <a:pt x="1448" y="0"/>
                  </a:moveTo>
                  <a:cubicBezTo>
                    <a:pt x="1261" y="0"/>
                    <a:pt x="1073" y="36"/>
                    <a:pt x="894" y="110"/>
                  </a:cubicBezTo>
                  <a:cubicBezTo>
                    <a:pt x="354" y="334"/>
                    <a:pt x="1" y="862"/>
                    <a:pt x="1" y="1448"/>
                  </a:cubicBezTo>
                  <a:cubicBezTo>
                    <a:pt x="1" y="2246"/>
                    <a:pt x="648" y="2894"/>
                    <a:pt x="1448" y="2896"/>
                  </a:cubicBezTo>
                  <a:cubicBezTo>
                    <a:pt x="2033" y="2896"/>
                    <a:pt x="2561" y="2543"/>
                    <a:pt x="2786" y="2002"/>
                  </a:cubicBezTo>
                  <a:cubicBezTo>
                    <a:pt x="3009" y="1461"/>
                    <a:pt x="2886" y="839"/>
                    <a:pt x="2472" y="424"/>
                  </a:cubicBezTo>
                  <a:cubicBezTo>
                    <a:pt x="2194" y="147"/>
                    <a:pt x="1824" y="0"/>
                    <a:pt x="144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29" name="도형 121"/>
            <p:cNvSpPr>
              <a:spLocks/>
            </p:cNvSpPr>
            <p:nvPr/>
          </p:nvSpPr>
          <p:spPr>
            <a:xfrm rot="0">
              <a:off x="5546725" y="4632325"/>
              <a:ext cx="33655" cy="71120"/>
            </a:xfrm>
            <a:custGeom>
              <a:gdLst>
                <a:gd fmla="*/ 340 w 1323" name="TX0"/>
                <a:gd fmla="*/ 1 h 2812" name="TY0"/>
                <a:gd fmla="*/ 255 w 1323" name="TX1"/>
                <a:gd fmla="*/ 13 h 2812" name="TY1"/>
                <a:gd fmla="*/ 47 w 1323" name="TX2"/>
                <a:gd fmla="*/ 392 h 2812" name="TY2"/>
                <a:gd fmla="*/ 689 w 1323" name="TX3"/>
                <a:gd fmla="*/ 2591 h 2812" name="TY3"/>
                <a:gd fmla="*/ 982 w 1323" name="TX4"/>
                <a:gd fmla="*/ 2810 h 2812" name="TY4"/>
                <a:gd fmla="*/ 1068 w 1323" name="TX5"/>
                <a:gd fmla="*/ 2798 h 2812" name="TY5"/>
                <a:gd fmla="*/ 1275 w 1323" name="TX6"/>
                <a:gd fmla="*/ 2419 h 2812" name="TY6"/>
                <a:gd fmla="*/ 634 w 1323" name="TX7"/>
                <a:gd fmla="*/ 222 h 2812" name="TY7"/>
                <a:gd fmla="*/ 340 w 1323" name="TX8"/>
                <a:gd fmla="*/ 1 h 2812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23" h="2812">
                  <a:moveTo>
                    <a:pt x="340" y="1"/>
                  </a:moveTo>
                  <a:cubicBezTo>
                    <a:pt x="311" y="1"/>
                    <a:pt x="283" y="5"/>
                    <a:pt x="255" y="13"/>
                  </a:cubicBezTo>
                  <a:cubicBezTo>
                    <a:pt x="93" y="60"/>
                    <a:pt x="0" y="230"/>
                    <a:pt x="47" y="392"/>
                  </a:cubicBezTo>
                  <a:lnTo>
                    <a:pt x="689" y="2591"/>
                  </a:lnTo>
                  <a:cubicBezTo>
                    <a:pt x="727" y="2724"/>
                    <a:pt x="850" y="2810"/>
                    <a:pt x="982" y="2810"/>
                  </a:cubicBezTo>
                  <a:cubicBezTo>
                    <a:pt x="1010" y="2810"/>
                    <a:pt x="1039" y="2806"/>
                    <a:pt x="1068" y="2798"/>
                  </a:cubicBezTo>
                  <a:cubicBezTo>
                    <a:pt x="1230" y="2751"/>
                    <a:pt x="1322" y="2581"/>
                    <a:pt x="1275" y="2419"/>
                  </a:cubicBezTo>
                  <a:lnTo>
                    <a:pt x="634" y="222"/>
                  </a:lnTo>
                  <a:cubicBezTo>
                    <a:pt x="595" y="88"/>
                    <a:pt x="472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30" name="도형 122"/>
            <p:cNvSpPr>
              <a:spLocks/>
            </p:cNvSpPr>
            <p:nvPr/>
          </p:nvSpPr>
          <p:spPr>
            <a:xfrm rot="0">
              <a:off x="5377815" y="4498975"/>
              <a:ext cx="66040" cy="15875"/>
            </a:xfrm>
            <a:custGeom>
              <a:gdLst>
                <a:gd fmla="*/ 338 w 2613" name="TX0"/>
                <a:gd fmla="*/ 0 h 612" name="TY0"/>
                <a:gd fmla="*/ 23 w 2613" name="TX1"/>
                <a:gd fmla="*/ 268 h 612" name="TY1"/>
                <a:gd fmla="*/ 324 w 2613" name="TX2"/>
                <a:gd fmla="*/ 611 h 612" name="TY2"/>
                <a:gd fmla="*/ 327 w 2613" name="TX3"/>
                <a:gd fmla="*/ 611 h 612" name="TY3"/>
                <a:gd fmla="*/ 2285 w 2613" name="TX4"/>
                <a:gd fmla="*/ 611 h 612" name="TY4"/>
                <a:gd fmla="*/ 2288 w 2613" name="TX5"/>
                <a:gd fmla="*/ 611 h 612" name="TY5"/>
                <a:gd fmla="*/ 2588 w 2613" name="TX6"/>
                <a:gd fmla="*/ 268 h 612" name="TY6"/>
                <a:gd fmla="*/ 2273 w 2613" name="TX7"/>
                <a:gd fmla="*/ 0 h 61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613" h="612">
                  <a:moveTo>
                    <a:pt x="338" y="0"/>
                  </a:moveTo>
                  <a:cubicBezTo>
                    <a:pt x="181" y="0"/>
                    <a:pt x="42" y="112"/>
                    <a:pt x="23" y="268"/>
                  </a:cubicBezTo>
                  <a:cubicBezTo>
                    <a:pt x="0" y="450"/>
                    <a:pt x="141" y="611"/>
                    <a:pt x="324" y="611"/>
                  </a:cubicBezTo>
                  <a:cubicBezTo>
                    <a:pt x="325" y="611"/>
                    <a:pt x="326" y="611"/>
                    <a:pt x="327" y="611"/>
                  </a:cubicBezTo>
                  <a:lnTo>
                    <a:pt x="2285" y="611"/>
                  </a:lnTo>
                  <a:cubicBezTo>
                    <a:pt x="2286" y="611"/>
                    <a:pt x="2287" y="611"/>
                    <a:pt x="2288" y="611"/>
                  </a:cubicBezTo>
                  <a:cubicBezTo>
                    <a:pt x="2471" y="611"/>
                    <a:pt x="2612" y="450"/>
                    <a:pt x="2588" y="268"/>
                  </a:cubicBezTo>
                  <a:cubicBezTo>
                    <a:pt x="2568" y="112"/>
                    <a:pt x="2429" y="0"/>
                    <a:pt x="227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31" name="도형 123"/>
            <p:cNvSpPr>
              <a:spLocks/>
            </p:cNvSpPr>
            <p:nvPr/>
          </p:nvSpPr>
          <p:spPr>
            <a:xfrm rot="0">
              <a:off x="5386070" y="4532630"/>
              <a:ext cx="49530" cy="15875"/>
            </a:xfrm>
            <a:custGeom>
              <a:gdLst>
                <a:gd fmla="*/ 325 w 1960" name="TX0"/>
                <a:gd fmla="*/ 0 h 612" name="TY0"/>
                <a:gd fmla="*/ 25 w 1960" name="TX1"/>
                <a:gd fmla="*/ 344 h 612" name="TY1"/>
                <a:gd fmla="*/ 339 w 1960" name="TX2"/>
                <a:gd fmla="*/ 611 h 612" name="TY2"/>
                <a:gd fmla="*/ 1621 w 1960" name="TX3"/>
                <a:gd fmla="*/ 611 h 612" name="TY3"/>
                <a:gd fmla="*/ 1936 w 1960" name="TX4"/>
                <a:gd fmla="*/ 344 h 612" name="TY4"/>
                <a:gd fmla="*/ 1634 w 1960" name="TX5"/>
                <a:gd fmla="*/ 0 h 612" name="TY5"/>
                <a:gd fmla="*/ 1631 w 1960" name="TX6"/>
                <a:gd fmla="*/ 1 h 612" name="TY6"/>
                <a:gd fmla="*/ 328 w 1960" name="TX7"/>
                <a:gd fmla="*/ 1 h 612" name="TY7"/>
                <a:gd fmla="*/ 325 w 1960" name="TX8"/>
                <a:gd fmla="*/ 0 h 612" name="TY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960" h="612">
                  <a:moveTo>
                    <a:pt x="325" y="0"/>
                  </a:moveTo>
                  <a:cubicBezTo>
                    <a:pt x="142" y="0"/>
                    <a:pt x="1" y="162"/>
                    <a:pt x="25" y="344"/>
                  </a:cubicBezTo>
                  <a:cubicBezTo>
                    <a:pt x="43" y="499"/>
                    <a:pt x="182" y="611"/>
                    <a:pt x="339" y="611"/>
                  </a:cubicBezTo>
                  <a:lnTo>
                    <a:pt x="1621" y="611"/>
                  </a:lnTo>
                  <a:cubicBezTo>
                    <a:pt x="1777" y="611"/>
                    <a:pt x="1916" y="499"/>
                    <a:pt x="1936" y="344"/>
                  </a:cubicBezTo>
                  <a:cubicBezTo>
                    <a:pt x="1958" y="162"/>
                    <a:pt x="1817" y="0"/>
                    <a:pt x="1634" y="0"/>
                  </a:cubicBezTo>
                  <a:cubicBezTo>
                    <a:pt x="1633" y="0"/>
                    <a:pt x="1632" y="1"/>
                    <a:pt x="1631" y="1"/>
                  </a:cubicBezTo>
                  <a:lnTo>
                    <a:pt x="328" y="1"/>
                  </a:lnTo>
                  <a:cubicBezTo>
                    <a:pt x="327" y="1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32" name="도형 124"/>
            <p:cNvSpPr>
              <a:spLocks/>
            </p:cNvSpPr>
            <p:nvPr/>
          </p:nvSpPr>
          <p:spPr>
            <a:xfrm rot="0">
              <a:off x="5311775" y="4466590"/>
              <a:ext cx="164465" cy="113665"/>
            </a:xfrm>
            <a:custGeom>
              <a:gdLst>
                <a:gd fmla="*/ 5274 w 6548" name="TX0"/>
                <a:gd fmla="*/ 0 h 4528" name="TY0"/>
                <a:gd fmla="*/ 4961 w 6548" name="TX1"/>
                <a:gd fmla="*/ 245 h 4528" name="TY1"/>
                <a:gd fmla="*/ 5260 w 6548" name="TX2"/>
                <a:gd fmla="*/ 611 h 4528" name="TY2"/>
                <a:gd fmla="*/ 5934 w 6548" name="TX3"/>
                <a:gd fmla="*/ 1285 h 4528" name="TY3"/>
                <a:gd fmla="*/ 5934 w 6548" name="TX4"/>
                <a:gd fmla="*/ 3283 h 4528" name="TY4"/>
                <a:gd fmla="*/ 5260 w 6548" name="TX5"/>
                <a:gd fmla="*/ 3956 h 4528" name="TY5"/>
                <a:gd fmla="*/ 2658 w 6548" name="TX6"/>
                <a:gd fmla="*/ 3956 h 4528" name="TY6"/>
                <a:gd fmla="*/ 1984 w 6548" name="TX7"/>
                <a:gd fmla="*/ 3283 h 4528" name="TY7"/>
                <a:gd fmla="*/ 1984 w 6548" name="TX8"/>
                <a:gd fmla="*/ 1618 h 4528" name="TY8"/>
                <a:gd fmla="*/ 1895 w 6548" name="TX9"/>
                <a:gd fmla="*/ 1403 h 4528" name="TY9"/>
                <a:gd fmla="*/ 1112 w 6548" name="TX10"/>
                <a:gd fmla="*/ 619 h 4528" name="TY10"/>
                <a:gd fmla="*/ 3953 w 6548" name="TX11"/>
                <a:gd fmla="*/ 619 h 4528" name="TY11"/>
                <a:gd fmla="*/ 4269 w 6548" name="TX12"/>
                <a:gd fmla="*/ 352 h 4528" name="TY12"/>
                <a:gd fmla="*/ 3965 w 6548" name="TX13"/>
                <a:gd fmla="*/ 7 h 4528" name="TY13"/>
                <a:gd fmla="*/ 344 w 6548" name="TX14"/>
                <a:gd fmla="*/ 7 h 4528" name="TY14"/>
                <a:gd fmla="*/ 338 w 6548" name="TX15"/>
                <a:gd fmla="*/ 7 h 4528" name="TY15"/>
                <a:gd fmla="*/ 106 w 6548" name="TX16"/>
                <a:gd fmla="*/ 112 h 4528" name="TY16"/>
                <a:gd fmla="*/ 120 w 6548" name="TX17"/>
                <a:gd fmla="*/ 528 h 4528" name="TY17"/>
                <a:gd fmla="*/ 1335 w 6548" name="TX18"/>
                <a:gd fmla="*/ 1743 h 4528" name="TY18"/>
                <a:gd fmla="*/ 1335 w 6548" name="TX19"/>
                <a:gd fmla="*/ 3246 h 4528" name="TY19"/>
                <a:gd fmla="*/ 2617 w 6548" name="TX20"/>
                <a:gd fmla="*/ 4526 h 4528" name="TY20"/>
                <a:gd fmla="*/ 5260 w 6548" name="TX21"/>
                <a:gd fmla="*/ 4526 h 4528" name="TY21"/>
                <a:gd fmla="*/ 6546 w 6548" name="TX22"/>
                <a:gd fmla="*/ 3242 h 4528" name="TY22"/>
                <a:gd fmla="*/ 6546 w 6548" name="TX23"/>
                <a:gd fmla="*/ 1285 h 4528" name="TY23"/>
                <a:gd fmla="*/ 5281 w 6548" name="TX24"/>
                <a:gd fmla="*/ 0 h 4528" name="TY24"/>
                <a:gd fmla="*/ 5274 w 6548" name="TX25"/>
                <a:gd fmla="*/ 0 h 4528" name="TY2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6548" h="4528">
                  <a:moveTo>
                    <a:pt x="5274" y="0"/>
                  </a:moveTo>
                  <a:cubicBezTo>
                    <a:pt x="5126" y="0"/>
                    <a:pt x="4989" y="98"/>
                    <a:pt x="4961" y="245"/>
                  </a:cubicBezTo>
                  <a:cubicBezTo>
                    <a:pt x="4923" y="433"/>
                    <a:pt x="5068" y="611"/>
                    <a:pt x="5260" y="611"/>
                  </a:cubicBezTo>
                  <a:cubicBezTo>
                    <a:pt x="5633" y="611"/>
                    <a:pt x="5934" y="912"/>
                    <a:pt x="5934" y="1285"/>
                  </a:cubicBezTo>
                  <a:lnTo>
                    <a:pt x="5934" y="3283"/>
                  </a:lnTo>
                  <a:cubicBezTo>
                    <a:pt x="5934" y="3655"/>
                    <a:pt x="5633" y="3956"/>
                    <a:pt x="5260" y="3956"/>
                  </a:cubicBezTo>
                  <a:lnTo>
                    <a:pt x="2658" y="3956"/>
                  </a:lnTo>
                  <a:cubicBezTo>
                    <a:pt x="2286" y="3956"/>
                    <a:pt x="1984" y="3655"/>
                    <a:pt x="1984" y="3283"/>
                  </a:cubicBezTo>
                  <a:lnTo>
                    <a:pt x="1984" y="1618"/>
                  </a:lnTo>
                  <a:cubicBezTo>
                    <a:pt x="1984" y="1537"/>
                    <a:pt x="1952" y="1459"/>
                    <a:pt x="1895" y="1403"/>
                  </a:cubicBezTo>
                  <a:lnTo>
                    <a:pt x="1112" y="619"/>
                  </a:lnTo>
                  <a:lnTo>
                    <a:pt x="3953" y="619"/>
                  </a:lnTo>
                  <a:cubicBezTo>
                    <a:pt x="4111" y="619"/>
                    <a:pt x="4250" y="506"/>
                    <a:pt x="4269" y="352"/>
                  </a:cubicBezTo>
                  <a:cubicBezTo>
                    <a:pt x="4292" y="169"/>
                    <a:pt x="4149" y="7"/>
                    <a:pt x="3965" y="7"/>
                  </a:cubicBezTo>
                  <a:lnTo>
                    <a:pt x="344" y="7"/>
                  </a:lnTo>
                  <a:cubicBezTo>
                    <a:pt x="342" y="7"/>
                    <a:pt x="340" y="7"/>
                    <a:pt x="338" y="7"/>
                  </a:cubicBezTo>
                  <a:cubicBezTo>
                    <a:pt x="250" y="7"/>
                    <a:pt x="165" y="46"/>
                    <a:pt x="106" y="112"/>
                  </a:cubicBezTo>
                  <a:cubicBezTo>
                    <a:pt x="1" y="232"/>
                    <a:pt x="7" y="415"/>
                    <a:pt x="120" y="528"/>
                  </a:cubicBezTo>
                  <a:lnTo>
                    <a:pt x="1335" y="1743"/>
                  </a:lnTo>
                  <a:lnTo>
                    <a:pt x="1335" y="3246"/>
                  </a:lnTo>
                  <a:cubicBezTo>
                    <a:pt x="1335" y="3953"/>
                    <a:pt x="1910" y="4526"/>
                    <a:pt x="2617" y="4526"/>
                  </a:cubicBezTo>
                  <a:lnTo>
                    <a:pt x="5260" y="4526"/>
                  </a:lnTo>
                  <a:cubicBezTo>
                    <a:pt x="5970" y="4526"/>
                    <a:pt x="6546" y="3952"/>
                    <a:pt x="6546" y="3242"/>
                  </a:cubicBezTo>
                  <a:lnTo>
                    <a:pt x="6546" y="1285"/>
                  </a:lnTo>
                  <a:cubicBezTo>
                    <a:pt x="6544" y="583"/>
                    <a:pt x="5983" y="12"/>
                    <a:pt x="5281" y="0"/>
                  </a:cubicBezTo>
                  <a:cubicBezTo>
                    <a:pt x="5279" y="0"/>
                    <a:pt x="5277" y="0"/>
                    <a:pt x="527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33" name="도형 125"/>
            <p:cNvSpPr>
              <a:spLocks/>
            </p:cNvSpPr>
            <p:nvPr/>
          </p:nvSpPr>
          <p:spPr>
            <a:xfrm rot="0">
              <a:off x="5344795" y="4401185"/>
              <a:ext cx="66040" cy="15875"/>
            </a:xfrm>
            <a:custGeom>
              <a:gdLst>
                <a:gd fmla="*/ 339 w 2614" name="TX0"/>
                <a:gd fmla="*/ 0 h 614" name="TY0"/>
                <a:gd fmla="*/ 24 w 2614" name="TX1"/>
                <a:gd fmla="*/ 268 h 614" name="TY1"/>
                <a:gd fmla="*/ 327 w 2614" name="TX2"/>
                <a:gd fmla="*/ 613 h 614" name="TY2"/>
                <a:gd fmla="*/ 2274 w 2614" name="TX3"/>
                <a:gd fmla="*/ 613 h 614" name="TY3"/>
                <a:gd fmla="*/ 2589 w 2614" name="TX4"/>
                <a:gd fmla="*/ 345 h 614" name="TY4"/>
                <a:gd fmla="*/ 2285 w 2614" name="TX5"/>
                <a:gd fmla="*/ 0 h 614" name="TY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614" h="614">
                  <a:moveTo>
                    <a:pt x="339" y="0"/>
                  </a:moveTo>
                  <a:cubicBezTo>
                    <a:pt x="183" y="0"/>
                    <a:pt x="44" y="112"/>
                    <a:pt x="24" y="268"/>
                  </a:cubicBezTo>
                  <a:cubicBezTo>
                    <a:pt x="0" y="451"/>
                    <a:pt x="144" y="613"/>
                    <a:pt x="327" y="613"/>
                  </a:cubicBezTo>
                  <a:lnTo>
                    <a:pt x="2274" y="613"/>
                  </a:lnTo>
                  <a:cubicBezTo>
                    <a:pt x="2431" y="613"/>
                    <a:pt x="2570" y="499"/>
                    <a:pt x="2589" y="345"/>
                  </a:cubicBezTo>
                  <a:cubicBezTo>
                    <a:pt x="2612" y="162"/>
                    <a:pt x="2470" y="0"/>
                    <a:pt x="228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34" name="도형 126"/>
            <p:cNvSpPr>
              <a:spLocks/>
            </p:cNvSpPr>
            <p:nvPr/>
          </p:nvSpPr>
          <p:spPr>
            <a:xfrm rot="0">
              <a:off x="5353050" y="4368800"/>
              <a:ext cx="49530" cy="15875"/>
            </a:xfrm>
            <a:custGeom>
              <a:gdLst>
                <a:gd fmla="*/ 1635 w 1961" name="TX0"/>
                <a:gd fmla="*/ 0 h 612" name="TY0"/>
                <a:gd fmla="*/ 1633 w 1961" name="TX1"/>
                <a:gd fmla="*/ 0 h 612" name="TY1"/>
                <a:gd fmla="*/ 339 w 1961" name="TX2"/>
                <a:gd fmla="*/ 0 h 612" name="TY2"/>
                <a:gd fmla="*/ 23 w 1961" name="TX3"/>
                <a:gd fmla="*/ 266 h 612" name="TY3"/>
                <a:gd fmla="*/ 327 w 1961" name="TX4"/>
                <a:gd fmla="*/ 611 h 612" name="TY4"/>
                <a:gd fmla="*/ 1621 w 1961" name="TX5"/>
                <a:gd fmla="*/ 611 h 612" name="TY5"/>
                <a:gd fmla="*/ 1935 w 1961" name="TX6"/>
                <a:gd fmla="*/ 344 h 612" name="TY6"/>
                <a:gd fmla="*/ 1635 w 1961" name="TX7"/>
                <a:gd fmla="*/ 0 h 612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961" h="612">
                  <a:moveTo>
                    <a:pt x="1635" y="0"/>
                  </a:moveTo>
                  <a:cubicBezTo>
                    <a:pt x="1634" y="0"/>
                    <a:pt x="1633" y="0"/>
                    <a:pt x="1633" y="0"/>
                  </a:cubicBezTo>
                  <a:lnTo>
                    <a:pt x="339" y="0"/>
                  </a:lnTo>
                  <a:cubicBezTo>
                    <a:pt x="182" y="0"/>
                    <a:pt x="42" y="112"/>
                    <a:pt x="23" y="266"/>
                  </a:cubicBezTo>
                  <a:cubicBezTo>
                    <a:pt x="0" y="449"/>
                    <a:pt x="143" y="611"/>
                    <a:pt x="327" y="611"/>
                  </a:cubicBezTo>
                  <a:lnTo>
                    <a:pt x="1621" y="611"/>
                  </a:lnTo>
                  <a:cubicBezTo>
                    <a:pt x="1777" y="611"/>
                    <a:pt x="1918" y="499"/>
                    <a:pt x="1935" y="344"/>
                  </a:cubicBezTo>
                  <a:cubicBezTo>
                    <a:pt x="1960" y="162"/>
                    <a:pt x="1817" y="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35" name="도형 127"/>
            <p:cNvSpPr>
              <a:spLocks/>
            </p:cNvSpPr>
            <p:nvPr/>
          </p:nvSpPr>
          <p:spPr>
            <a:xfrm rot="0">
              <a:off x="5312410" y="4336415"/>
              <a:ext cx="163195" cy="113665"/>
            </a:xfrm>
            <a:custGeom>
              <a:gdLst>
                <a:gd fmla="*/ 1284 w 6507" name="TX0"/>
                <a:gd fmla="*/ 613 h 4522" name="TY0"/>
                <a:gd fmla="*/ 1287 w 6507" name="TX1"/>
                <a:gd fmla="*/ 613 h 4522" name="TY1"/>
                <a:gd fmla="*/ 3889 w 6507" name="TX2"/>
                <a:gd fmla="*/ 613 h 4522" name="TY2"/>
                <a:gd fmla="*/ 4562 w 6507" name="TX3"/>
                <a:gd fmla="*/ 1287 h 4522" name="TY3"/>
                <a:gd fmla="*/ 4562 w 6507" name="TX4"/>
                <a:gd fmla="*/ 2912 h 4522" name="TY4"/>
                <a:gd fmla="*/ 4652 w 6507" name="TX5"/>
                <a:gd fmla="*/ 3128 h 4522" name="TY5"/>
                <a:gd fmla="*/ 5434 w 6507" name="TX6"/>
                <a:gd fmla="*/ 3910 h 4522" name="TY6"/>
                <a:gd fmla="*/ 1287 w 6507" name="TX7"/>
                <a:gd fmla="*/ 3910 h 4522" name="TY7"/>
                <a:gd fmla="*/ 613 w 6507" name="TX8"/>
                <a:gd fmla="*/ 3236 h 4522" name="TY8"/>
                <a:gd fmla="*/ 613 w 6507" name="TX9"/>
                <a:gd fmla="*/ 1287 h 4522" name="TY9"/>
                <a:gd fmla="*/ 1284 w 6507" name="TX10"/>
                <a:gd fmla="*/ 613 h 4522" name="TY10"/>
                <a:gd fmla="*/ 1283 w 6507" name="TX12"/>
                <a:gd fmla="*/ 1 h 4522" name="TY12"/>
                <a:gd fmla="*/ 1 w 6507" name="TX13"/>
                <a:gd fmla="*/ 1283 h 4522" name="TY13"/>
                <a:gd fmla="*/ 1 w 6507" name="TX14"/>
                <a:gd fmla="*/ 3238 h 4522" name="TY14"/>
                <a:gd fmla="*/ 1283 w 6507" name="TX15"/>
                <a:gd fmla="*/ 4520 h 4522" name="TY15"/>
                <a:gd fmla="*/ 6162 w 6507" name="TX16"/>
                <a:gd fmla="*/ 4520 h 4522" name="TY16"/>
                <a:gd fmla="*/ 6168 w 6507" name="TX17"/>
                <a:gd fmla="*/ 4521 h 4522" name="TY17"/>
                <a:gd fmla="*/ 6400 w 6507" name="TX18"/>
                <a:gd fmla="*/ 4417 h 4522" name="TY18"/>
                <a:gd fmla="*/ 6386 w 6507" name="TX19"/>
                <a:gd fmla="*/ 4001 h 4522" name="TY19"/>
                <a:gd fmla="*/ 5171 w 6507" name="TX20"/>
                <a:gd fmla="*/ 2786 h 4522" name="TY20"/>
                <a:gd fmla="*/ 5171 w 6507" name="TX21"/>
                <a:gd fmla="*/ 1283 h 4522" name="TY21"/>
                <a:gd fmla="*/ 3889 w 6507" name="TX22"/>
                <a:gd fmla="*/ 1 h 4522" name="TY2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6507" h="4522">
                  <a:moveTo>
                    <a:pt x="1284" y="613"/>
                  </a:moveTo>
                  <a:cubicBezTo>
                    <a:pt x="1285" y="613"/>
                    <a:pt x="1286" y="613"/>
                    <a:pt x="1287" y="613"/>
                  </a:cubicBezTo>
                  <a:lnTo>
                    <a:pt x="3889" y="613"/>
                  </a:lnTo>
                  <a:cubicBezTo>
                    <a:pt x="4261" y="613"/>
                    <a:pt x="4562" y="914"/>
                    <a:pt x="4562" y="1287"/>
                  </a:cubicBezTo>
                  <a:lnTo>
                    <a:pt x="4562" y="2912"/>
                  </a:lnTo>
                  <a:cubicBezTo>
                    <a:pt x="4562" y="2993"/>
                    <a:pt x="4595" y="3071"/>
                    <a:pt x="4652" y="3128"/>
                  </a:cubicBezTo>
                  <a:lnTo>
                    <a:pt x="5434" y="3910"/>
                  </a:lnTo>
                  <a:lnTo>
                    <a:pt x="1287" y="3910"/>
                  </a:lnTo>
                  <a:cubicBezTo>
                    <a:pt x="914" y="3910"/>
                    <a:pt x="613" y="3609"/>
                    <a:pt x="613" y="3236"/>
                  </a:cubicBezTo>
                  <a:lnTo>
                    <a:pt x="613" y="1287"/>
                  </a:lnTo>
                  <a:cubicBezTo>
                    <a:pt x="613" y="915"/>
                    <a:pt x="912" y="613"/>
                    <a:pt x="1284" y="613"/>
                  </a:cubicBezTo>
                  <a:close/>
                  <a:moveTo>
                    <a:pt x="1283" y="1"/>
                  </a:moveTo>
                  <a:cubicBezTo>
                    <a:pt x="576" y="1"/>
                    <a:pt x="1" y="574"/>
                    <a:pt x="1" y="1283"/>
                  </a:cubicBezTo>
                  <a:lnTo>
                    <a:pt x="1" y="3238"/>
                  </a:lnTo>
                  <a:cubicBezTo>
                    <a:pt x="1" y="3946"/>
                    <a:pt x="576" y="4520"/>
                    <a:pt x="1283" y="4520"/>
                  </a:cubicBezTo>
                  <a:lnTo>
                    <a:pt x="6162" y="4520"/>
                  </a:lnTo>
                  <a:cubicBezTo>
                    <a:pt x="6164" y="4520"/>
                    <a:pt x="6166" y="4521"/>
                    <a:pt x="6168" y="4521"/>
                  </a:cubicBezTo>
                  <a:cubicBezTo>
                    <a:pt x="6257" y="4521"/>
                    <a:pt x="6342" y="4482"/>
                    <a:pt x="6400" y="4417"/>
                  </a:cubicBezTo>
                  <a:cubicBezTo>
                    <a:pt x="6506" y="4295"/>
                    <a:pt x="6499" y="4114"/>
                    <a:pt x="6386" y="4001"/>
                  </a:cubicBezTo>
                  <a:lnTo>
                    <a:pt x="5171" y="2786"/>
                  </a:lnTo>
                  <a:lnTo>
                    <a:pt x="5171" y="1283"/>
                  </a:lnTo>
                  <a:cubicBezTo>
                    <a:pt x="5171" y="574"/>
                    <a:pt x="4598" y="1"/>
                    <a:pt x="388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3236" name="그룹 132"/>
          <p:cNvGrpSpPr/>
          <p:nvPr/>
        </p:nvGrpSpPr>
        <p:grpSpPr>
          <a:xfrm rot="0">
            <a:off x="7123430" y="4253230"/>
            <a:ext cx="334010" cy="526415"/>
            <a:chOff x="7123430" y="4253230"/>
            <a:chExt cx="334010" cy="526415"/>
          </a:xfrm>
        </p:grpSpPr>
        <p:sp>
          <p:nvSpPr>
            <p:cNvPr id="3237" name="도형 129"/>
            <p:cNvSpPr>
              <a:spLocks/>
            </p:cNvSpPr>
            <p:nvPr/>
          </p:nvSpPr>
          <p:spPr>
            <a:xfrm rot="0">
              <a:off x="7123430" y="4371975"/>
              <a:ext cx="207645" cy="309880"/>
            </a:xfrm>
            <a:custGeom>
              <a:gdLst>
                <a:gd fmla="*/ 5231 w 8257" name="TX0"/>
                <a:gd fmla="*/ 610 h 12358" name="TY0"/>
                <a:gd fmla="*/ 5939 w 8257" name="TX1"/>
                <a:gd fmla="*/ 904 h 12358" name="TY1"/>
                <a:gd fmla="*/ 6961 w 8257" name="TX2"/>
                <a:gd fmla="*/ 2685 h 12358" name="TY2"/>
                <a:gd fmla="*/ 5727 w 8257" name="TX3"/>
                <a:gd fmla="*/ 3918 h 12358" name="TY3"/>
                <a:gd fmla="*/ 5738 w 8257" name="TX4"/>
                <a:gd fmla="*/ 3699 h 12358" name="TY4"/>
                <a:gd fmla="*/ 4985 w 8257" name="TX5"/>
                <a:gd fmla="*/ 1858 h 12358" name="TY5"/>
                <a:gd fmla="*/ 4522 w 8257" name="TX6"/>
                <a:gd fmla="*/ 1396 h 12358" name="TY6"/>
                <a:gd fmla="*/ 4522 w 8257" name="TX7"/>
                <a:gd fmla="*/ 904 h 12358" name="TY7"/>
                <a:gd fmla="*/ 5231 w 8257" name="TX8"/>
                <a:gd fmla="*/ 610 h 12358" name="TY8"/>
                <a:gd fmla="*/ 5231 w 8257" name="TX10"/>
                <a:gd fmla="*/ 1 h 12358" name="TY10"/>
                <a:gd fmla="*/ 4091 w 8257" name="TX11"/>
                <a:gd fmla="*/ 472 h 12358" name="TY11"/>
                <a:gd fmla="*/ 4091 w 8257" name="TX12"/>
                <a:gd fmla="*/ 1829 h 12358" name="TY12"/>
                <a:gd fmla="*/ 4553 w 8257" name="TX13"/>
                <a:gd fmla="*/ 2290 h 12358" name="TY13"/>
                <a:gd fmla="*/ 5128 w 8257" name="TX14"/>
                <a:gd fmla="*/ 3694 h 12358" name="TY14"/>
                <a:gd fmla="*/ 4508 w 8257" name="TX15"/>
                <a:gd fmla="*/ 5139 h 12358" name="TY15"/>
                <a:gd fmla="*/ 4027 w 8257" name="TX16"/>
                <a:gd fmla="*/ 5618 h 12358" name="TY16"/>
                <a:gd fmla="*/ 2375 w 8257" name="TX17"/>
                <a:gd fmla="*/ 8291 h 12358" name="TY17"/>
                <a:gd fmla="*/ 2195 w 8257" name="TX18"/>
                <a:gd fmla="*/ 8829 h 12358" name="TY18"/>
                <a:gd fmla="*/ 691 w 8257" name="TX19"/>
                <a:gd fmla="*/ 11263 h 12358" name="TY19"/>
                <a:gd fmla="*/ 121 w 8257" name="TX20"/>
                <a:gd fmla="*/ 11835 h 12358" name="TY20"/>
                <a:gd fmla="*/ 121 w 8257" name="TX21"/>
                <a:gd fmla="*/ 12265 h 12358" name="TY21"/>
                <a:gd fmla="*/ 337 w 8257" name="TX22"/>
                <a:gd fmla="*/ 12355 h 12358" name="TY22"/>
                <a:gd fmla="*/ 553 w 8257" name="TX23"/>
                <a:gd fmla="*/ 12265 h 12358" name="TY23"/>
                <a:gd fmla="*/ 1123 w 8257" name="TX24"/>
                <a:gd fmla="*/ 11695 h 12358" name="TY24"/>
                <a:gd fmla="*/ 2775 w 8257" name="TX25"/>
                <a:gd fmla="*/ 9023 h 12358" name="TY25"/>
                <a:gd fmla="*/ 2955 w 8257" name="TX26"/>
                <a:gd fmla="*/ 8486 h 12358" name="TY26"/>
                <a:gd fmla="*/ 4459 w 8257" name="TX27"/>
                <a:gd fmla="*/ 6050 h 12358" name="TY27"/>
                <a:gd fmla="*/ 8128 w 8257" name="TX28"/>
                <a:gd fmla="*/ 2379 h 12358" name="TY28"/>
                <a:gd fmla="*/ 8133 w 8257" name="TX29"/>
                <a:gd fmla="*/ 1944 h 12358" name="TY29"/>
                <a:gd fmla="*/ 7917 w 8257" name="TX30"/>
                <a:gd fmla="*/ 1854 h 12358" name="TY30"/>
                <a:gd fmla="*/ 7696 w 8257" name="TX31"/>
                <a:gd fmla="*/ 1949 h 12358" name="TY31"/>
                <a:gd fmla="*/ 7448 w 8257" name="TX32"/>
                <a:gd fmla="*/ 2196 h 12358" name="TY32"/>
                <a:gd fmla="*/ 6371 w 8257" name="TX33"/>
                <a:gd fmla="*/ 472 h 12358" name="TY33"/>
                <a:gd fmla="*/ 5231 w 8257" name="TX34"/>
                <a:gd fmla="*/ 1 h 12358" name="TY3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</a:cxnLst>
              <a:rect l="l" t="t" r="r" b="b"/>
              <a:pathLst>
                <a:path w="8257" h="12358">
                  <a:moveTo>
                    <a:pt x="5231" y="610"/>
                  </a:moveTo>
                  <a:cubicBezTo>
                    <a:pt x="5488" y="610"/>
                    <a:pt x="5744" y="708"/>
                    <a:pt x="5939" y="904"/>
                  </a:cubicBezTo>
                  <a:cubicBezTo>
                    <a:pt x="6433" y="1396"/>
                    <a:pt x="6784" y="2012"/>
                    <a:pt x="6961" y="2685"/>
                  </a:cubicBezTo>
                  <a:lnTo>
                    <a:pt x="5727" y="3918"/>
                  </a:lnTo>
                  <a:cubicBezTo>
                    <a:pt x="5733" y="3846"/>
                    <a:pt x="5738" y="3774"/>
                    <a:pt x="5738" y="3699"/>
                  </a:cubicBezTo>
                  <a:cubicBezTo>
                    <a:pt x="5748" y="3009"/>
                    <a:pt x="5476" y="2344"/>
                    <a:pt x="4985" y="1858"/>
                  </a:cubicBezTo>
                  <a:lnTo>
                    <a:pt x="4522" y="1396"/>
                  </a:lnTo>
                  <a:cubicBezTo>
                    <a:pt x="4388" y="1260"/>
                    <a:pt x="4388" y="1040"/>
                    <a:pt x="4522" y="904"/>
                  </a:cubicBezTo>
                  <a:cubicBezTo>
                    <a:pt x="4718" y="708"/>
                    <a:pt x="4975" y="610"/>
                    <a:pt x="5231" y="610"/>
                  </a:cubicBezTo>
                  <a:close/>
                  <a:moveTo>
                    <a:pt x="5231" y="1"/>
                  </a:moveTo>
                  <a:cubicBezTo>
                    <a:pt x="4819" y="1"/>
                    <a:pt x="4406" y="158"/>
                    <a:pt x="4091" y="472"/>
                  </a:cubicBezTo>
                  <a:cubicBezTo>
                    <a:pt x="3717" y="846"/>
                    <a:pt x="3717" y="1453"/>
                    <a:pt x="4091" y="1829"/>
                  </a:cubicBezTo>
                  <a:lnTo>
                    <a:pt x="4553" y="2290"/>
                  </a:lnTo>
                  <a:cubicBezTo>
                    <a:pt x="4927" y="2661"/>
                    <a:pt x="5134" y="3168"/>
                    <a:pt x="5128" y="3694"/>
                  </a:cubicBezTo>
                  <a:cubicBezTo>
                    <a:pt x="5123" y="4230"/>
                    <a:pt x="4901" y="4744"/>
                    <a:pt x="4508" y="5139"/>
                  </a:cubicBezTo>
                  <a:lnTo>
                    <a:pt x="4027" y="5618"/>
                  </a:lnTo>
                  <a:cubicBezTo>
                    <a:pt x="3277" y="6369"/>
                    <a:pt x="2712" y="7284"/>
                    <a:pt x="2375" y="8291"/>
                  </a:cubicBezTo>
                  <a:lnTo>
                    <a:pt x="2195" y="8829"/>
                  </a:lnTo>
                  <a:cubicBezTo>
                    <a:pt x="1889" y="9746"/>
                    <a:pt x="1374" y="10580"/>
                    <a:pt x="691" y="11263"/>
                  </a:cubicBezTo>
                  <a:lnTo>
                    <a:pt x="121" y="11835"/>
                  </a:lnTo>
                  <a:cubicBezTo>
                    <a:pt x="1" y="11953"/>
                    <a:pt x="1" y="12145"/>
                    <a:pt x="121" y="12265"/>
                  </a:cubicBezTo>
                  <a:cubicBezTo>
                    <a:pt x="181" y="12325"/>
                    <a:pt x="259" y="12355"/>
                    <a:pt x="337" y="12355"/>
                  </a:cubicBezTo>
                  <a:cubicBezTo>
                    <a:pt x="415" y="12355"/>
                    <a:pt x="493" y="12325"/>
                    <a:pt x="553" y="12265"/>
                  </a:cubicBezTo>
                  <a:lnTo>
                    <a:pt x="1123" y="11695"/>
                  </a:lnTo>
                  <a:cubicBezTo>
                    <a:pt x="1873" y="10944"/>
                    <a:pt x="2438" y="10029"/>
                    <a:pt x="2775" y="9023"/>
                  </a:cubicBezTo>
                  <a:lnTo>
                    <a:pt x="2955" y="8486"/>
                  </a:lnTo>
                  <a:cubicBezTo>
                    <a:pt x="3261" y="7568"/>
                    <a:pt x="3776" y="6735"/>
                    <a:pt x="4459" y="6050"/>
                  </a:cubicBezTo>
                  <a:lnTo>
                    <a:pt x="8128" y="2379"/>
                  </a:lnTo>
                  <a:cubicBezTo>
                    <a:pt x="8251" y="2261"/>
                    <a:pt x="8255" y="2065"/>
                    <a:pt x="8133" y="1944"/>
                  </a:cubicBezTo>
                  <a:cubicBezTo>
                    <a:pt x="8073" y="1884"/>
                    <a:pt x="7995" y="1854"/>
                    <a:pt x="7917" y="1854"/>
                  </a:cubicBezTo>
                  <a:cubicBezTo>
                    <a:pt x="7836" y="1854"/>
                    <a:pt x="7756" y="1885"/>
                    <a:pt x="7696" y="1949"/>
                  </a:cubicBezTo>
                  <a:lnTo>
                    <a:pt x="7448" y="2196"/>
                  </a:lnTo>
                  <a:cubicBezTo>
                    <a:pt x="7225" y="1547"/>
                    <a:pt x="6856" y="958"/>
                    <a:pt x="6371" y="472"/>
                  </a:cubicBezTo>
                  <a:cubicBezTo>
                    <a:pt x="6056" y="158"/>
                    <a:pt x="5644" y="1"/>
                    <a:pt x="523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38" name="도형 130"/>
            <p:cNvSpPr>
              <a:spLocks/>
            </p:cNvSpPr>
            <p:nvPr/>
          </p:nvSpPr>
          <p:spPr>
            <a:xfrm rot="0">
              <a:off x="7221220" y="4336415"/>
              <a:ext cx="236855" cy="443865"/>
            </a:xfrm>
            <a:custGeom>
              <a:gdLst>
                <a:gd fmla="*/ 7546 w 9421" name="TX0"/>
                <a:gd fmla="*/ 0 h 17714" name="TY0"/>
                <a:gd fmla="*/ 6868 w 9421" name="TX1"/>
                <a:gd fmla="*/ 281 h 17714" name="TY1"/>
                <a:gd fmla="*/ 4760 w 9421" name="TX2"/>
                <a:gd fmla="*/ 2389 h 17714" name="TY2"/>
                <a:gd fmla="*/ 4760 w 9421" name="TX3"/>
                <a:gd fmla="*/ 2821 h 17714" name="TY3"/>
                <a:gd fmla="*/ 4974 w 9421" name="TX4"/>
                <a:gd fmla="*/ 2910 h 17714" name="TY4"/>
                <a:gd fmla="*/ 5190 w 9421" name="TX5"/>
                <a:gd fmla="*/ 2821 h 17714" name="TY5"/>
                <a:gd fmla="*/ 7300 w 9421" name="TX6"/>
                <a:gd fmla="*/ 711 h 17714" name="TY6"/>
                <a:gd fmla="*/ 7545 w 9421" name="TX7"/>
                <a:gd fmla="*/ 611 h 17714" name="TY7"/>
                <a:gd fmla="*/ 7791 w 9421" name="TX8"/>
                <a:gd fmla="*/ 711 h 17714" name="TY8"/>
                <a:gd fmla="*/ 7791 w 9421" name="TX9"/>
                <a:gd fmla="*/ 2128 h 17714" name="TY9"/>
                <a:gd fmla="*/ 2711 w 9421" name="TX10"/>
                <a:gd fmla="*/ 7210 h 17714" name="TY10"/>
                <a:gd fmla="*/ 2711 w 9421" name="TX11"/>
                <a:gd fmla="*/ 7640 h 17714" name="TY11"/>
                <a:gd fmla="*/ 2927 w 9421" name="TX12"/>
                <a:gd fmla="*/ 7730 h 17714" name="TY12"/>
                <a:gd fmla="*/ 3143 w 9421" name="TX13"/>
                <a:gd fmla="*/ 7640 h 17714" name="TY13"/>
                <a:gd fmla="*/ 5221 w 9421" name="TX14"/>
                <a:gd fmla="*/ 5563 h 17714" name="TY14"/>
                <a:gd fmla="*/ 5697 w 9421" name="TX15"/>
                <a:gd fmla="*/ 5368 h 17714" name="TY15"/>
                <a:gd fmla="*/ 6173 w 9421" name="TX16"/>
                <a:gd fmla="*/ 5565 h 17714" name="TY16"/>
                <a:gd fmla="*/ 6175 w 9421" name="TX17"/>
                <a:gd fmla="*/ 6517 h 17714" name="TY17"/>
                <a:gd fmla="*/ 3866 w 9421" name="TX18"/>
                <a:gd fmla="*/ 8826 h 17714" name="TY18"/>
                <a:gd fmla="*/ 3866 w 9421" name="TX19"/>
                <a:gd fmla="*/ 9258 h 17714" name="TY19"/>
                <a:gd fmla="*/ 4082 w 9421" name="TX20"/>
                <a:gd fmla="*/ 9348 h 17714" name="TY20"/>
                <a:gd fmla="*/ 4298 w 9421" name="TX21"/>
                <a:gd fmla="*/ 9258 h 17714" name="TY21"/>
                <a:gd fmla="*/ 6376 w 9421" name="TX22"/>
                <a:gd fmla="*/ 7179 h 17714" name="TY22"/>
                <a:gd fmla="*/ 6850 w 9421" name="TX23"/>
                <a:gd fmla="*/ 6984 h 17714" name="TY23"/>
                <a:gd fmla="*/ 7328 w 9421" name="TX24"/>
                <a:gd fmla="*/ 7182 h 17714" name="TY24"/>
                <a:gd fmla="*/ 7329 w 9421" name="TX25"/>
                <a:gd fmla="*/ 8133 h 17714" name="TY25"/>
                <a:gd fmla="*/ 5020 w 9421" name="TX26"/>
                <a:gd fmla="*/ 10444 h 17714" name="TY26"/>
                <a:gd fmla="*/ 5015 w 9421" name="TX27"/>
                <a:gd fmla="*/ 10879 h 17714" name="TY27"/>
                <a:gd fmla="*/ 5232 w 9421" name="TX28"/>
                <a:gd fmla="*/ 10969 h 17714" name="TY28"/>
                <a:gd fmla="*/ 5453 w 9421" name="TX29"/>
                <a:gd fmla="*/ 10874 h 17714" name="TY29"/>
                <a:gd fmla="*/ 7530 w 9421" name="TX30"/>
                <a:gd fmla="*/ 8797 h 17714" name="TY30"/>
                <a:gd fmla="*/ 8001 w 9421" name="TX31"/>
                <a:gd fmla="*/ 8606 h 17714" name="TY31"/>
                <a:gd fmla="*/ 8478 w 9421" name="TX32"/>
                <a:gd fmla="*/ 8803 h 17714" name="TY32"/>
                <a:gd fmla="*/ 8486 w 9421" name="TX33"/>
                <a:gd fmla="*/ 9750 h 17714" name="TY33"/>
                <a:gd fmla="*/ 4641 w 9421" name="TX34"/>
                <a:gd fmla="*/ 13593 h 17714" name="TY34"/>
                <a:gd fmla="*/ 2973 w 9421" name="TX35"/>
                <a:gd fmla="*/ 14851 h 17714" name="TY35"/>
                <a:gd fmla="*/ 2815 w 9421" name="TX36"/>
                <a:gd fmla="*/ 14940 h 17714" name="TY36"/>
                <a:gd fmla="*/ 1011 w 9421" name="TX37"/>
                <a:gd fmla="*/ 16301 h 17714" name="TY37"/>
                <a:gd fmla="*/ 127 w 9421" name="TX38"/>
                <a:gd fmla="*/ 17185 h 17714" name="TY38"/>
                <a:gd fmla="*/ 122 w 9421" name="TX39"/>
                <a:gd fmla="*/ 17622 h 17714" name="TY39"/>
                <a:gd fmla="*/ 336 w 9421" name="TX40"/>
                <a:gd fmla="*/ 17711 h 17714" name="TY40"/>
                <a:gd fmla="*/ 557 w 9421" name="TX41"/>
                <a:gd fmla="*/ 17617 h 17714" name="TY41"/>
                <a:gd fmla="*/ 1442 w 9421" name="TX42"/>
                <a:gd fmla="*/ 16733 h 17714" name="TY42"/>
                <a:gd fmla="*/ 3111 w 9421" name="TX43"/>
                <a:gd fmla="*/ 15473 h 17714" name="TY43"/>
                <a:gd fmla="*/ 3270 w 9421" name="TX44"/>
                <a:gd fmla="*/ 15386 h 17714" name="TY44"/>
                <a:gd fmla="*/ 5074 w 9421" name="TX45"/>
                <a:gd fmla="*/ 14025 h 17714" name="TY45"/>
                <a:gd fmla="*/ 8916 w 9421" name="TX46"/>
                <a:gd fmla="*/ 10181 h 17714" name="TY46"/>
                <a:gd fmla="*/ 8916 w 9421" name="TX47"/>
                <a:gd fmla="*/ 8364 h 17714" name="TY47"/>
                <a:gd fmla="*/ 8094 w 9421" name="TX48"/>
                <a:gd fmla="*/ 7990 h 17714" name="TY48"/>
                <a:gd fmla="*/ 6939 w 9421" name="TX49"/>
                <a:gd fmla="*/ 6374 h 17714" name="TY49"/>
                <a:gd fmla="*/ 5995 w 9421" name="TX50"/>
                <a:gd fmla="*/ 4789 h 17714" name="TY50"/>
                <a:gd fmla="*/ 8223 w 9421" name="TX51"/>
                <a:gd fmla="*/ 2559 h 17714" name="TY51"/>
                <a:gd fmla="*/ 8223 w 9421" name="TX52"/>
                <a:gd fmla="*/ 281 h 17714" name="TY52"/>
                <a:gd fmla="*/ 7546 w 9421" name="TX53"/>
                <a:gd fmla="*/ 0 h 17714" name="TY5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</a:cxnLst>
              <a:rect l="l" t="t" r="r" b="b"/>
              <a:pathLst>
                <a:path w="9421" h="17714">
                  <a:moveTo>
                    <a:pt x="7546" y="0"/>
                  </a:moveTo>
                  <a:cubicBezTo>
                    <a:pt x="7300" y="0"/>
                    <a:pt x="7055" y="94"/>
                    <a:pt x="6868" y="281"/>
                  </a:cubicBezTo>
                  <a:lnTo>
                    <a:pt x="4760" y="2389"/>
                  </a:lnTo>
                  <a:cubicBezTo>
                    <a:pt x="4640" y="2509"/>
                    <a:pt x="4640" y="2702"/>
                    <a:pt x="4760" y="2821"/>
                  </a:cubicBezTo>
                  <a:cubicBezTo>
                    <a:pt x="4819" y="2880"/>
                    <a:pt x="4896" y="2910"/>
                    <a:pt x="4974" y="2910"/>
                  </a:cubicBezTo>
                  <a:cubicBezTo>
                    <a:pt x="5052" y="2910"/>
                    <a:pt x="5130" y="2880"/>
                    <a:pt x="5190" y="2821"/>
                  </a:cubicBezTo>
                  <a:lnTo>
                    <a:pt x="7300" y="711"/>
                  </a:lnTo>
                  <a:cubicBezTo>
                    <a:pt x="7368" y="644"/>
                    <a:pt x="7456" y="611"/>
                    <a:pt x="7545" y="611"/>
                  </a:cubicBezTo>
                  <a:cubicBezTo>
                    <a:pt x="7634" y="611"/>
                    <a:pt x="7723" y="644"/>
                    <a:pt x="7791" y="711"/>
                  </a:cubicBezTo>
                  <a:cubicBezTo>
                    <a:pt x="8183" y="1103"/>
                    <a:pt x="8183" y="1738"/>
                    <a:pt x="7791" y="2128"/>
                  </a:cubicBezTo>
                  <a:lnTo>
                    <a:pt x="2711" y="7210"/>
                  </a:lnTo>
                  <a:cubicBezTo>
                    <a:pt x="2591" y="7330"/>
                    <a:pt x="2591" y="7522"/>
                    <a:pt x="2711" y="7640"/>
                  </a:cubicBezTo>
                  <a:cubicBezTo>
                    <a:pt x="2771" y="7700"/>
                    <a:pt x="2849" y="7730"/>
                    <a:pt x="2927" y="7730"/>
                  </a:cubicBezTo>
                  <a:cubicBezTo>
                    <a:pt x="3005" y="7730"/>
                    <a:pt x="3084" y="7700"/>
                    <a:pt x="3143" y="7640"/>
                  </a:cubicBezTo>
                  <a:lnTo>
                    <a:pt x="5221" y="5563"/>
                  </a:lnTo>
                  <a:cubicBezTo>
                    <a:pt x="5353" y="5433"/>
                    <a:pt x="5525" y="5368"/>
                    <a:pt x="5697" y="5368"/>
                  </a:cubicBezTo>
                  <a:cubicBezTo>
                    <a:pt x="5870" y="5368"/>
                    <a:pt x="6042" y="5433"/>
                    <a:pt x="6173" y="5565"/>
                  </a:cubicBezTo>
                  <a:cubicBezTo>
                    <a:pt x="6436" y="5828"/>
                    <a:pt x="6436" y="6253"/>
                    <a:pt x="6175" y="6517"/>
                  </a:cubicBezTo>
                  <a:lnTo>
                    <a:pt x="3866" y="8826"/>
                  </a:lnTo>
                  <a:cubicBezTo>
                    <a:pt x="3746" y="8946"/>
                    <a:pt x="3746" y="9138"/>
                    <a:pt x="3866" y="9258"/>
                  </a:cubicBezTo>
                  <a:cubicBezTo>
                    <a:pt x="3926" y="9318"/>
                    <a:pt x="4004" y="9348"/>
                    <a:pt x="4082" y="9348"/>
                  </a:cubicBezTo>
                  <a:cubicBezTo>
                    <a:pt x="4160" y="9348"/>
                    <a:pt x="4238" y="9318"/>
                    <a:pt x="4298" y="9258"/>
                  </a:cubicBezTo>
                  <a:lnTo>
                    <a:pt x="6376" y="7179"/>
                  </a:lnTo>
                  <a:cubicBezTo>
                    <a:pt x="6507" y="7049"/>
                    <a:pt x="6679" y="6984"/>
                    <a:pt x="6850" y="6984"/>
                  </a:cubicBezTo>
                  <a:cubicBezTo>
                    <a:pt x="7023" y="6984"/>
                    <a:pt x="7196" y="7050"/>
                    <a:pt x="7328" y="7182"/>
                  </a:cubicBezTo>
                  <a:cubicBezTo>
                    <a:pt x="7590" y="7445"/>
                    <a:pt x="7592" y="7869"/>
                    <a:pt x="7329" y="8133"/>
                  </a:cubicBezTo>
                  <a:lnTo>
                    <a:pt x="5020" y="10444"/>
                  </a:lnTo>
                  <a:cubicBezTo>
                    <a:pt x="4897" y="10562"/>
                    <a:pt x="4894" y="10759"/>
                    <a:pt x="5015" y="10879"/>
                  </a:cubicBezTo>
                  <a:cubicBezTo>
                    <a:pt x="5075" y="10939"/>
                    <a:pt x="5154" y="10969"/>
                    <a:pt x="5232" y="10969"/>
                  </a:cubicBezTo>
                  <a:cubicBezTo>
                    <a:pt x="5313" y="10969"/>
                    <a:pt x="5393" y="10937"/>
                    <a:pt x="5453" y="10874"/>
                  </a:cubicBezTo>
                  <a:lnTo>
                    <a:pt x="7530" y="8797"/>
                  </a:lnTo>
                  <a:cubicBezTo>
                    <a:pt x="7662" y="8669"/>
                    <a:pt x="7832" y="8606"/>
                    <a:pt x="8001" y="8606"/>
                  </a:cubicBezTo>
                  <a:cubicBezTo>
                    <a:pt x="8174" y="8606"/>
                    <a:pt x="8346" y="8672"/>
                    <a:pt x="8478" y="8803"/>
                  </a:cubicBezTo>
                  <a:cubicBezTo>
                    <a:pt x="8738" y="9064"/>
                    <a:pt x="8742" y="9485"/>
                    <a:pt x="8486" y="9750"/>
                  </a:cubicBezTo>
                  <a:lnTo>
                    <a:pt x="4641" y="13593"/>
                  </a:lnTo>
                  <a:cubicBezTo>
                    <a:pt x="4147" y="14089"/>
                    <a:pt x="3586" y="14511"/>
                    <a:pt x="2973" y="14851"/>
                  </a:cubicBezTo>
                  <a:lnTo>
                    <a:pt x="2815" y="14940"/>
                  </a:lnTo>
                  <a:cubicBezTo>
                    <a:pt x="2152" y="15308"/>
                    <a:pt x="1545" y="15766"/>
                    <a:pt x="1011" y="16301"/>
                  </a:cubicBezTo>
                  <a:lnTo>
                    <a:pt x="127" y="17185"/>
                  </a:lnTo>
                  <a:cubicBezTo>
                    <a:pt x="2" y="17303"/>
                    <a:pt x="0" y="17501"/>
                    <a:pt x="122" y="17622"/>
                  </a:cubicBezTo>
                  <a:cubicBezTo>
                    <a:pt x="181" y="17682"/>
                    <a:pt x="258" y="17711"/>
                    <a:pt x="336" y="17711"/>
                  </a:cubicBezTo>
                  <a:cubicBezTo>
                    <a:pt x="417" y="17711"/>
                    <a:pt x="497" y="17680"/>
                    <a:pt x="557" y="17617"/>
                  </a:cubicBezTo>
                  <a:lnTo>
                    <a:pt x="1442" y="16733"/>
                  </a:lnTo>
                  <a:cubicBezTo>
                    <a:pt x="1937" y="16237"/>
                    <a:pt x="2499" y="15813"/>
                    <a:pt x="3111" y="15473"/>
                  </a:cubicBezTo>
                  <a:lnTo>
                    <a:pt x="3270" y="15386"/>
                  </a:lnTo>
                  <a:cubicBezTo>
                    <a:pt x="3932" y="15018"/>
                    <a:pt x="4539" y="14560"/>
                    <a:pt x="5074" y="14025"/>
                  </a:cubicBezTo>
                  <a:lnTo>
                    <a:pt x="8916" y="10181"/>
                  </a:lnTo>
                  <a:cubicBezTo>
                    <a:pt x="9418" y="9679"/>
                    <a:pt x="9418" y="8866"/>
                    <a:pt x="8916" y="8364"/>
                  </a:cubicBezTo>
                  <a:cubicBezTo>
                    <a:pt x="8698" y="8144"/>
                    <a:pt x="8405" y="8011"/>
                    <a:pt x="8094" y="7990"/>
                  </a:cubicBezTo>
                  <a:cubicBezTo>
                    <a:pt x="8306" y="7208"/>
                    <a:pt x="7747" y="6428"/>
                    <a:pt x="6939" y="6374"/>
                  </a:cubicBezTo>
                  <a:cubicBezTo>
                    <a:pt x="7127" y="5675"/>
                    <a:pt x="6701" y="4956"/>
                    <a:pt x="5995" y="4789"/>
                  </a:cubicBezTo>
                  <a:lnTo>
                    <a:pt x="8223" y="2559"/>
                  </a:lnTo>
                  <a:cubicBezTo>
                    <a:pt x="8853" y="1931"/>
                    <a:pt x="8853" y="911"/>
                    <a:pt x="8223" y="281"/>
                  </a:cubicBezTo>
                  <a:cubicBezTo>
                    <a:pt x="8036" y="94"/>
                    <a:pt x="7791" y="0"/>
                    <a:pt x="75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239" name="도형 131"/>
            <p:cNvSpPr>
              <a:spLocks/>
            </p:cNvSpPr>
            <p:nvPr/>
          </p:nvSpPr>
          <p:spPr>
            <a:xfrm rot="0">
              <a:off x="7246620" y="4253230"/>
              <a:ext cx="130810" cy="127000"/>
            </a:xfrm>
            <a:custGeom>
              <a:gdLst>
                <a:gd fmla="*/ 3570 w 5187" name="TX0"/>
                <a:gd fmla="*/ 791 h 5039" name="TY0"/>
                <a:gd fmla="*/ 4572 w 5187" name="TX1"/>
                <a:gd fmla="*/ 1791 h 5039" name="TY1"/>
                <a:gd fmla="*/ 2590 w 5187" name="TX2"/>
                <a:gd fmla="*/ 4373 h 5039" name="TY2"/>
                <a:gd fmla="*/ 609 w 5187" name="TX3"/>
                <a:gd fmla="*/ 1791 h 5039" name="TY3"/>
                <a:gd fmla="*/ 1610 w 5187" name="TX4"/>
                <a:gd fmla="*/ 791 h 5039" name="TY4"/>
                <a:gd fmla="*/ 1612 w 5187" name="TX5"/>
                <a:gd fmla="*/ 791 h 5039" name="TY5"/>
                <a:gd fmla="*/ 2362 w 5187" name="TX6"/>
                <a:gd fmla="*/ 1137 h 5039" name="TY6"/>
                <a:gd fmla="*/ 2592 w 5187" name="TX7"/>
                <a:gd fmla="*/ 1242 h 5039" name="TY7"/>
                <a:gd fmla="*/ 2822 w 5187" name="TX8"/>
                <a:gd fmla="*/ 1137 h 5039" name="TY8"/>
                <a:gd fmla="*/ 3570 w 5187" name="TX9"/>
                <a:gd fmla="*/ 791 h 5039" name="TY9"/>
                <a:gd fmla="*/ 2592 w 5187" name="TX11"/>
                <a:gd fmla="*/ 0 h 5039" name="TY11"/>
                <a:gd fmla="*/ 1 w 5187" name="TX12"/>
                <a:gd fmla="*/ 1791 h 5039" name="TY12"/>
                <a:gd fmla="*/ 2441 w 5187" name="TX13"/>
                <a:gd fmla="*/ 4996 h 5039" name="TY13"/>
                <a:gd fmla="*/ 2592 w 5187" name="TX14"/>
                <a:gd fmla="*/ 5036 h 5039" name="TY14"/>
                <a:gd fmla="*/ 2744 w 5187" name="TX15"/>
                <a:gd fmla="*/ 4996 h 5039" name="TY15"/>
                <a:gd fmla="*/ 5184 w 5187" name="TX16"/>
                <a:gd fmla="*/ 1791 h 5039" name="TY16"/>
                <a:gd fmla="*/ 2592 w 5187" name="TX17"/>
                <a:gd fmla="*/ 0 h 5039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5187" h="5039">
                  <a:moveTo>
                    <a:pt x="3570" y="791"/>
                  </a:moveTo>
                  <a:cubicBezTo>
                    <a:pt x="4123" y="791"/>
                    <a:pt x="4572" y="1239"/>
                    <a:pt x="4572" y="1791"/>
                  </a:cubicBezTo>
                  <a:cubicBezTo>
                    <a:pt x="4572" y="2998"/>
                    <a:pt x="3077" y="4059"/>
                    <a:pt x="2590" y="4373"/>
                  </a:cubicBezTo>
                  <a:cubicBezTo>
                    <a:pt x="2103" y="4059"/>
                    <a:pt x="609" y="2999"/>
                    <a:pt x="609" y="1791"/>
                  </a:cubicBezTo>
                  <a:cubicBezTo>
                    <a:pt x="609" y="1239"/>
                    <a:pt x="1058" y="791"/>
                    <a:pt x="1610" y="791"/>
                  </a:cubicBezTo>
                  <a:lnTo>
                    <a:pt x="1612" y="791"/>
                  </a:lnTo>
                  <a:cubicBezTo>
                    <a:pt x="1900" y="791"/>
                    <a:pt x="2174" y="917"/>
                    <a:pt x="2362" y="1137"/>
                  </a:cubicBezTo>
                  <a:cubicBezTo>
                    <a:pt x="2422" y="1207"/>
                    <a:pt x="2507" y="1242"/>
                    <a:pt x="2592" y="1242"/>
                  </a:cubicBezTo>
                  <a:cubicBezTo>
                    <a:pt x="2676" y="1242"/>
                    <a:pt x="2761" y="1207"/>
                    <a:pt x="2822" y="1137"/>
                  </a:cubicBezTo>
                  <a:cubicBezTo>
                    <a:pt x="3008" y="917"/>
                    <a:pt x="3281" y="791"/>
                    <a:pt x="3570" y="791"/>
                  </a:cubicBezTo>
                  <a:close/>
                  <a:moveTo>
                    <a:pt x="2592" y="0"/>
                  </a:moveTo>
                  <a:cubicBezTo>
                    <a:pt x="1440" y="0"/>
                    <a:pt x="409" y="713"/>
                    <a:pt x="1" y="1791"/>
                  </a:cubicBezTo>
                  <a:cubicBezTo>
                    <a:pt x="1" y="3581"/>
                    <a:pt x="2341" y="4939"/>
                    <a:pt x="2441" y="4996"/>
                  </a:cubicBezTo>
                  <a:cubicBezTo>
                    <a:pt x="2488" y="5023"/>
                    <a:pt x="2540" y="5036"/>
                    <a:pt x="2592" y="5036"/>
                  </a:cubicBezTo>
                  <a:cubicBezTo>
                    <a:pt x="2645" y="5036"/>
                    <a:pt x="2697" y="5023"/>
                    <a:pt x="2744" y="4996"/>
                  </a:cubicBezTo>
                  <a:cubicBezTo>
                    <a:pt x="2844" y="4939"/>
                    <a:pt x="5184" y="3581"/>
                    <a:pt x="5184" y="1791"/>
                  </a:cubicBezTo>
                  <a:cubicBezTo>
                    <a:pt x="4776" y="713"/>
                    <a:pt x="3745" y="0"/>
                    <a:pt x="25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  <a:prstDash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50"/>
          <p:cNvSpPr/>
          <p:nvPr/>
        </p:nvSpPr>
        <p:spPr>
          <a:xfrm>
            <a:off x="3419475" y="1459230"/>
            <a:ext cx="2302510" cy="29743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691" name="Google Shape;2691;p50"/>
          <p:cNvSpPr/>
          <p:nvPr/>
        </p:nvSpPr>
        <p:spPr>
          <a:xfrm>
            <a:off x="539115" y="1459230"/>
            <a:ext cx="2302510" cy="29743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692" name="Google Shape;2692;p50"/>
          <p:cNvSpPr/>
          <p:nvPr/>
        </p:nvSpPr>
        <p:spPr>
          <a:xfrm>
            <a:off x="6300470" y="1459230"/>
            <a:ext cx="2301875" cy="297370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694" name="Google Shape;2694;p50"/>
          <p:cNvSpPr txBox="1">
            <a:spLocks noGrp="1"/>
          </p:cNvSpPr>
          <p:nvPr>
            <p:ph type="title" idx="0"/>
          </p:nvPr>
        </p:nvSpPr>
        <p:spPr>
          <a:xfrm>
            <a:off x="537210" y="339090"/>
            <a:ext cx="8066405" cy="741680"/>
          </a:xfrm>
          <a:prstGeom prst="rect">
            <a:avLst/>
          </a:prstGeom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/>
                <a:ea typeface="나눔스퀘어OTF ExtraBold"/>
              </a:rPr>
              <a:t>Brand Concept Keyword</a:t>
            </a:r>
            <a:endParaRPr lang="ko-KR" altLang="en-US">
              <a:solidFill>
                <a:schemeClr val="accent2">
                  <a:lumMod val="75000"/>
                  <a:lumOff val="0"/>
                </a:schemeClr>
              </a:solidFill>
              <a:latin typeface="나눔스퀘어OTF ExtraBold"/>
              <a:ea typeface="나눔스퀘어OTF ExtraBold"/>
            </a:endParaRPr>
          </a:p>
        </p:txBody>
      </p:sp>
      <p:sp>
        <p:nvSpPr>
          <p:cNvPr id="2695" name="Google Shape;2695;p50"/>
          <p:cNvSpPr txBox="1">
            <a:spLocks noGrp="1"/>
          </p:cNvSpPr>
          <p:nvPr>
            <p:ph type="subTitle" idx="1"/>
          </p:nvPr>
        </p:nvSpPr>
        <p:spPr>
          <a:xfrm>
            <a:off x="1087120" y="3441065"/>
            <a:ext cx="1216025" cy="26162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sz="1500" b="0" i="0" strike="noStrike" cap="none">
                <a:latin typeface="나눔스퀘어OTF_ac Bold"/>
                <a:ea typeface="나눔스퀘어OTF_ac Bold"/>
                <a:cs typeface="Merriweather"/>
              </a:rPr>
              <a:t>Healthy</a:t>
            </a:r>
            <a:endParaRPr lang="ko-KR" altLang="en-US" sz="1500">
              <a:latin typeface="나눔스퀘어OTF_ac Bold"/>
              <a:ea typeface="나눔스퀘어OTF_ac Bold"/>
            </a:endParaRPr>
          </a:p>
        </p:txBody>
      </p:sp>
      <p:sp>
        <p:nvSpPr>
          <p:cNvPr id="2696" name="Google Shape;2696;p50"/>
          <p:cNvSpPr txBox="1">
            <a:spLocks noGrp="1"/>
          </p:cNvSpPr>
          <p:nvPr>
            <p:ph type="subTitle" idx="2"/>
          </p:nvPr>
        </p:nvSpPr>
        <p:spPr>
          <a:xfrm>
            <a:off x="542925" y="3769360"/>
            <a:ext cx="2296160" cy="508000"/>
          </a:xfrm>
          <a:prstGeom prst="rect">
            <a:avLst/>
          </a:prstGeom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sz="1000">
                <a:latin typeface="에스코어 드림 3 Light"/>
                <a:ea typeface="에스코어 드림 3 Light"/>
              </a:rPr>
              <a:t>맛있으며 성분까지 좋은 건강한 한 끼를 제공한다는기업이념 강조</a:t>
            </a:r>
            <a:endParaRPr lang="ko-KR" altLang="en-US" sz="1000">
              <a:latin typeface="에스코어 드림 3 Light"/>
              <a:ea typeface="에스코어 드림 3 Light"/>
            </a:endParaRPr>
          </a:p>
        </p:txBody>
      </p:sp>
      <p:sp>
        <p:nvSpPr>
          <p:cNvPr id="2697" name="Google Shape;2697;p50"/>
          <p:cNvSpPr txBox="1">
            <a:spLocks noGrp="1"/>
          </p:cNvSpPr>
          <p:nvPr>
            <p:ph type="subTitle" idx="3"/>
          </p:nvPr>
        </p:nvSpPr>
        <p:spPr>
          <a:xfrm>
            <a:off x="6842760" y="3404870"/>
            <a:ext cx="1216025" cy="261620"/>
          </a:xfrm>
          <a:prstGeom prst="rect">
            <a:avLst/>
          </a:prstGeom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sz="1500" b="0" i="0" strike="noStrike" cap="none">
                <a:latin typeface="나눔스퀘어OTF_ac Bold"/>
                <a:ea typeface="나눔스퀘어OTF_ac Bold"/>
                <a:cs typeface="Merriweather"/>
              </a:rPr>
              <a:t>Rationality</a:t>
            </a:r>
            <a:endParaRPr lang="ko-KR" altLang="en-US" sz="1500">
              <a:latin typeface="나눔스퀘어OTF_ac Bold"/>
              <a:ea typeface="나눔스퀘어OTF_ac Bold"/>
            </a:endParaRPr>
          </a:p>
        </p:txBody>
      </p:sp>
      <p:sp>
        <p:nvSpPr>
          <p:cNvPr id="2698" name="Google Shape;2698;p50"/>
          <p:cNvSpPr txBox="1">
            <a:spLocks noGrp="1"/>
          </p:cNvSpPr>
          <p:nvPr>
            <p:ph type="subTitle" idx="4"/>
          </p:nvPr>
        </p:nvSpPr>
        <p:spPr>
          <a:xfrm>
            <a:off x="6305550" y="3710305"/>
            <a:ext cx="2296160" cy="640715"/>
          </a:xfrm>
          <a:prstGeom prst="rect">
            <a:avLst/>
          </a:prstGeom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000">
                <a:latin typeface="에스코어 드림 3 Light"/>
                <a:ea typeface="에스코어 드림 3 Light"/>
              </a:rPr>
              <a:t>제품의 할인정보, 할인쿠폰 ,리뷰후기 등의 이벤트를 눈에 잘 띄도록 배치하고 사용자의 합리적 소비를 도움</a:t>
            </a:r>
            <a:endParaRPr lang="ko-KR" altLang="en-US" sz="1000">
              <a:latin typeface="에스코어 드림 3 Light"/>
              <a:ea typeface="에스코어 드림 3 Light"/>
            </a:endParaRPr>
          </a:p>
        </p:txBody>
      </p:sp>
      <p:sp>
        <p:nvSpPr>
          <p:cNvPr id="2699" name="Google Shape;2699;p50"/>
          <p:cNvSpPr txBox="1">
            <a:spLocks noGrp="1"/>
          </p:cNvSpPr>
          <p:nvPr>
            <p:ph type="subTitle" idx="5"/>
          </p:nvPr>
        </p:nvSpPr>
        <p:spPr>
          <a:xfrm>
            <a:off x="3971925" y="3440430"/>
            <a:ext cx="1334135" cy="261620"/>
          </a:xfrm>
          <a:prstGeom prst="rect">
            <a:avLst/>
          </a:prstGeom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sz="1500" b="0" i="0" strike="noStrike" cap="none">
                <a:latin typeface="나눔스퀘어OTF_ac Bold"/>
                <a:ea typeface="나눔스퀘어OTF_ac Bold"/>
                <a:cs typeface="Merriweather"/>
              </a:rPr>
              <a:t>Convenience</a:t>
            </a:r>
            <a:endParaRPr lang="ko-KR" altLang="en-US" sz="1500">
              <a:latin typeface="나눔스퀘어OTF_ac Bold"/>
              <a:ea typeface="나눔스퀘어OTF_ac Bold"/>
            </a:endParaRPr>
          </a:p>
        </p:txBody>
      </p:sp>
      <p:sp>
        <p:nvSpPr>
          <p:cNvPr id="2700" name="Google Shape;2700;p50"/>
          <p:cNvSpPr txBox="1">
            <a:spLocks noGrp="1"/>
          </p:cNvSpPr>
          <p:nvPr>
            <p:ph type="subTitle" idx="6"/>
          </p:nvPr>
        </p:nvSpPr>
        <p:spPr>
          <a:xfrm>
            <a:off x="3429000" y="3702685"/>
            <a:ext cx="2286635" cy="640715"/>
          </a:xfrm>
          <a:prstGeom prst="rect">
            <a:avLst/>
          </a:prstGeom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sz="1000">
                <a:latin typeface="에스코어 드림 3 Light"/>
                <a:ea typeface="에스코어 드림 3 Light"/>
              </a:rPr>
              <a:t>다양한 제품을 사용자의 입장에서 보기 쉽게 디자인하여 이전보다 더 편리하게 이용할 수 있도록 표현 </a:t>
            </a:r>
            <a:endParaRPr lang="ko-KR" altLang="en-US" sz="1000">
              <a:latin typeface="에스코어 드림 3 Light"/>
              <a:ea typeface="에스코어 드림 3 Light"/>
            </a:endParaRPr>
          </a:p>
        </p:txBody>
      </p:sp>
      <p:sp>
        <p:nvSpPr>
          <p:cNvPr id="2701" name="Google Shape;2701;p50"/>
          <p:cNvSpPr txBox="1">
            <a:spLocks noGrp="1"/>
          </p:cNvSpPr>
          <p:nvPr>
            <p:ph type="title" idx="7"/>
          </p:nvPr>
        </p:nvSpPr>
        <p:spPr>
          <a:xfrm>
            <a:off x="737870" y="2883535"/>
            <a:ext cx="1921510" cy="4959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3200">
                <a:latin typeface="나눔스퀘어OTF ExtraBold"/>
                <a:ea typeface="나눔스퀘어OTF ExtraBold"/>
              </a:rPr>
              <a:t>건강한</a:t>
            </a:r>
            <a:endParaRPr lang="ko-KR" altLang="en-US" sz="3200">
              <a:latin typeface="나눔스퀘어OTF ExtraBold"/>
              <a:ea typeface="나눔스퀘어OTF ExtraBold"/>
            </a:endParaRPr>
          </a:p>
        </p:txBody>
      </p:sp>
      <p:sp>
        <p:nvSpPr>
          <p:cNvPr id="2702" name="Google Shape;2702;p50"/>
          <p:cNvSpPr txBox="1">
            <a:spLocks noGrp="1"/>
          </p:cNvSpPr>
          <p:nvPr>
            <p:ph type="title" idx="8"/>
          </p:nvPr>
        </p:nvSpPr>
        <p:spPr>
          <a:xfrm>
            <a:off x="3615690" y="2883535"/>
            <a:ext cx="1921510" cy="4959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3200">
                <a:latin typeface="나눔스퀘어OTF ExtraBold"/>
                <a:ea typeface="나눔스퀘어OTF ExtraBold"/>
              </a:rPr>
              <a:t>편리성</a:t>
            </a:r>
            <a:endParaRPr lang="ko-KR" altLang="en-US" sz="3200">
              <a:latin typeface="나눔스퀘어OTF ExtraBold"/>
              <a:ea typeface="나눔스퀘어OTF ExtraBold"/>
            </a:endParaRPr>
          </a:p>
        </p:txBody>
      </p:sp>
      <p:sp>
        <p:nvSpPr>
          <p:cNvPr id="2703" name="Google Shape;2703;p50"/>
          <p:cNvSpPr txBox="1">
            <a:spLocks noGrp="1"/>
          </p:cNvSpPr>
          <p:nvPr>
            <p:ph type="title" idx="9"/>
          </p:nvPr>
        </p:nvSpPr>
        <p:spPr>
          <a:xfrm>
            <a:off x="6493510" y="2883535"/>
            <a:ext cx="1921510" cy="4959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3200">
                <a:latin typeface="나눔스퀘어OTF ExtraBold"/>
                <a:ea typeface="나눔스퀘어OTF ExtraBold"/>
              </a:rPr>
              <a:t>합리성</a:t>
            </a:r>
            <a:endParaRPr lang="ko-KR" altLang="en-US" sz="3200">
              <a:latin typeface="나눔스퀘어OTF ExtraBold"/>
              <a:ea typeface="나눔스퀘어OTF ExtraBold"/>
            </a:endParaRPr>
          </a:p>
        </p:txBody>
      </p:sp>
      <p:sp>
        <p:nvSpPr>
          <p:cNvPr id="2705" name="Google Shape;2705;p50"/>
          <p:cNvSpPr/>
          <p:nvPr/>
        </p:nvSpPr>
        <p:spPr>
          <a:xfrm>
            <a:off x="4017645" y="1619885"/>
            <a:ext cx="1104900" cy="1104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707" name="Google Shape;2707;p50"/>
          <p:cNvSpPr/>
          <p:nvPr/>
        </p:nvSpPr>
        <p:spPr>
          <a:xfrm>
            <a:off x="6897370" y="1619885"/>
            <a:ext cx="1104900" cy="1104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709" name="Google Shape;2709;p50"/>
          <p:cNvSpPr/>
          <p:nvPr/>
        </p:nvSpPr>
        <p:spPr>
          <a:xfrm flipH="1">
            <a:off x="7117080" y="0"/>
            <a:ext cx="337185" cy="32893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710" name="Google Shape;2710;p50"/>
          <p:cNvSpPr/>
          <p:nvPr/>
        </p:nvSpPr>
        <p:spPr>
          <a:xfrm flipH="1">
            <a:off x="8002270" y="174625"/>
            <a:ext cx="337185" cy="32893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711" name="Google Shape;2711;p50"/>
          <p:cNvGrpSpPr/>
          <p:nvPr/>
        </p:nvGrpSpPr>
        <p:grpSpPr>
          <a:xfrm rot="10800000" flipH="1">
            <a:off x="7518400" y="527050"/>
            <a:ext cx="821055" cy="365760"/>
            <a:chOff x="5479415" y="1092200"/>
            <a:chExt cx="821055" cy="365760"/>
          </a:xfrm>
        </p:grpSpPr>
        <p:grpSp>
          <p:nvGrpSpPr>
            <p:cNvPr id="2712" name="Google Shape;2712;p50"/>
            <p:cNvGrpSpPr/>
            <p:nvPr/>
          </p:nvGrpSpPr>
          <p:grpSpPr>
            <a:xfrm rot="0">
              <a:off x="5479415" y="1122680"/>
              <a:ext cx="769620" cy="335280"/>
              <a:chOff x="5479415" y="1122680"/>
              <a:chExt cx="769620" cy="335280"/>
            </a:xfrm>
          </p:grpSpPr>
          <p:sp>
            <p:nvSpPr>
              <p:cNvPr id="2713" name="Google Shape;2713;p50"/>
              <p:cNvSpPr/>
              <p:nvPr/>
            </p:nvSpPr>
            <p:spPr>
              <a:xfrm rot="5400000">
                <a:off x="5772785" y="982345"/>
                <a:ext cx="335280" cy="61595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14" name="Google Shape;2714;p50"/>
              <p:cNvSpPr/>
              <p:nvPr/>
            </p:nvSpPr>
            <p:spPr>
              <a:xfrm>
                <a:off x="5479415" y="1205230"/>
                <a:ext cx="90170" cy="17018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2715" name="Google Shape;2715;p50"/>
            <p:cNvSpPr/>
            <p:nvPr/>
          </p:nvSpPr>
          <p:spPr>
            <a:xfrm rot="5400000">
              <a:off x="5824220" y="951865"/>
              <a:ext cx="335280" cy="61595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716" name="도형 6"/>
          <p:cNvSpPr/>
          <p:nvPr/>
        </p:nvSpPr>
        <p:spPr>
          <a:xfrm>
            <a:off x="1139190" y="1613535"/>
            <a:ext cx="1104900" cy="1104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grpSp>
        <p:nvGrpSpPr>
          <p:cNvPr id="3046" name="그룹 18"/>
          <p:cNvGrpSpPr/>
          <p:nvPr/>
        </p:nvGrpSpPr>
        <p:grpSpPr>
          <a:xfrm rot="0">
            <a:off x="7114540" y="1837690"/>
            <a:ext cx="663575" cy="671830"/>
            <a:chOff x="7114540" y="1837690"/>
            <a:chExt cx="663575" cy="671830"/>
          </a:xfrm>
        </p:grpSpPr>
        <p:sp>
          <p:nvSpPr>
            <p:cNvPr id="3047" name="도형 7"/>
            <p:cNvSpPr/>
            <p:nvPr/>
          </p:nvSpPr>
          <p:spPr>
            <a:xfrm>
              <a:off x="7114540" y="2032635"/>
              <a:ext cx="128270" cy="140970"/>
            </a:xfrm>
            <a:custGeom>
              <a:avLst/>
              <a:gdLst>
                <a:gd name="TX0" fmla="*/ 1996 w 3993"/>
                <a:gd name="TY0" fmla="*/ 698 h 4324"/>
                <a:gd name="TX1" fmla="*/ 3381 w 3993"/>
                <a:gd name="TY1" fmla="*/ 1802 h 4324"/>
                <a:gd name="TX2" fmla="*/ 3381 w 3993"/>
                <a:gd name="TY2" fmla="*/ 3711 h 4324"/>
                <a:gd name="TX3" fmla="*/ 611 w 3993"/>
                <a:gd name="TY3" fmla="*/ 3711 h 4324"/>
                <a:gd name="TX4" fmla="*/ 611 w 3993"/>
                <a:gd name="TY4" fmla="*/ 1802 h 4324"/>
                <a:gd name="TX5" fmla="*/ 1996 w 3993"/>
                <a:gd name="TY5" fmla="*/ 698 h 4324"/>
                <a:gd name="TX7" fmla="*/ 1996 w 3993"/>
                <a:gd name="TY7" fmla="*/ 1 h 4324"/>
                <a:gd name="TX8" fmla="*/ 1805 w 3993"/>
                <a:gd name="TY8" fmla="*/ 68 h 4324"/>
                <a:gd name="TX9" fmla="*/ 116 w 3993"/>
                <a:gd name="TY9" fmla="*/ 1417 h 4324"/>
                <a:gd name="TX10" fmla="*/ 1 w 3993"/>
                <a:gd name="TY10" fmla="*/ 1655 h 4324"/>
                <a:gd name="TX11" fmla="*/ 1 w 3993"/>
                <a:gd name="TY11" fmla="*/ 4016 h 4324"/>
                <a:gd name="TX12" fmla="*/ 307 w 3993"/>
                <a:gd name="TY12" fmla="*/ 4322 h 4324"/>
                <a:gd name="TX13" fmla="*/ 3685 w 3993"/>
                <a:gd name="TY13" fmla="*/ 4322 h 4324"/>
                <a:gd name="TX14" fmla="*/ 3991 w 3993"/>
                <a:gd name="TY14" fmla="*/ 4016 h 4324"/>
                <a:gd name="TX15" fmla="*/ 3991 w 3993"/>
                <a:gd name="TY15" fmla="*/ 1655 h 4324"/>
                <a:gd name="TX16" fmla="*/ 3876 w 3993"/>
                <a:gd name="TY16" fmla="*/ 1417 h 4324"/>
                <a:gd name="TX17" fmla="*/ 2187 w 3993"/>
                <a:gd name="TY17" fmla="*/ 68 h 4324"/>
                <a:gd name="TX18" fmla="*/ 1996 w 3993"/>
                <a:gd name="TY18" fmla="*/ 1 h 43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3993" h="4324">
                  <a:moveTo>
                    <a:pt x="1996" y="698"/>
                  </a:moveTo>
                  <a:lnTo>
                    <a:pt x="3381" y="1802"/>
                  </a:lnTo>
                  <a:lnTo>
                    <a:pt x="3381" y="3711"/>
                  </a:lnTo>
                  <a:lnTo>
                    <a:pt x="611" y="3711"/>
                  </a:lnTo>
                  <a:lnTo>
                    <a:pt x="611" y="1802"/>
                  </a:lnTo>
                  <a:lnTo>
                    <a:pt x="1996" y="698"/>
                  </a:lnTo>
                  <a:close/>
                  <a:moveTo>
                    <a:pt x="1996" y="1"/>
                  </a:moveTo>
                  <a:cubicBezTo>
                    <a:pt x="1928" y="1"/>
                    <a:pt x="1861" y="23"/>
                    <a:pt x="1805" y="68"/>
                  </a:cubicBezTo>
                  <a:lnTo>
                    <a:pt x="116" y="1417"/>
                  </a:lnTo>
                  <a:cubicBezTo>
                    <a:pt x="43" y="1475"/>
                    <a:pt x="1" y="1562"/>
                    <a:pt x="1" y="1655"/>
                  </a:cubicBezTo>
                  <a:lnTo>
                    <a:pt x="1" y="4016"/>
                  </a:lnTo>
                  <a:cubicBezTo>
                    <a:pt x="1" y="4184"/>
                    <a:pt x="137" y="4322"/>
                    <a:pt x="307" y="4322"/>
                  </a:cubicBezTo>
                  <a:lnTo>
                    <a:pt x="3685" y="4322"/>
                  </a:lnTo>
                  <a:cubicBezTo>
                    <a:pt x="3853" y="4322"/>
                    <a:pt x="3991" y="4184"/>
                    <a:pt x="3991" y="4016"/>
                  </a:cubicBezTo>
                  <a:lnTo>
                    <a:pt x="3991" y="1655"/>
                  </a:lnTo>
                  <a:cubicBezTo>
                    <a:pt x="3991" y="1562"/>
                    <a:pt x="3949" y="1475"/>
                    <a:pt x="3876" y="1417"/>
                  </a:cubicBezTo>
                  <a:lnTo>
                    <a:pt x="2187" y="68"/>
                  </a:lnTo>
                  <a:cubicBezTo>
                    <a:pt x="2131" y="23"/>
                    <a:pt x="2064" y="1"/>
                    <a:pt x="19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48" name="도형 8"/>
            <p:cNvSpPr/>
            <p:nvPr/>
          </p:nvSpPr>
          <p:spPr>
            <a:xfrm>
              <a:off x="7166610" y="2098675"/>
              <a:ext cx="20320" cy="31750"/>
            </a:xfrm>
            <a:custGeom>
              <a:avLst/>
              <a:gdLst>
                <a:gd name="TX0" fmla="*/ 304 w 614"/>
                <a:gd name="TY0" fmla="*/ 1 h 952"/>
                <a:gd name="TX1" fmla="*/ 2 w 614"/>
                <a:gd name="TY1" fmla="*/ 306 h 952"/>
                <a:gd name="TX2" fmla="*/ 2 w 614"/>
                <a:gd name="TY2" fmla="*/ 632 h 952"/>
                <a:gd name="TX3" fmla="*/ 269 w 614"/>
                <a:gd name="TY3" fmla="*/ 947 h 952"/>
                <a:gd name="TX4" fmla="*/ 307 w 614"/>
                <a:gd name="TY4" fmla="*/ 950 h 952"/>
                <a:gd name="TX5" fmla="*/ 612 w 614"/>
                <a:gd name="TY5" fmla="*/ 643 h 952"/>
                <a:gd name="TX6" fmla="*/ 612 w 614"/>
                <a:gd name="TY6" fmla="*/ 317 h 952"/>
                <a:gd name="TX7" fmla="*/ 345 w 614"/>
                <a:gd name="TY7" fmla="*/ 3 h 952"/>
                <a:gd name="TX8" fmla="*/ 304 w 614"/>
                <a:gd name="TY8" fmla="*/ 1 h 95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14" h="952">
                  <a:moveTo>
                    <a:pt x="304" y="1"/>
                  </a:moveTo>
                  <a:cubicBezTo>
                    <a:pt x="138" y="1"/>
                    <a:pt x="0" y="135"/>
                    <a:pt x="2" y="306"/>
                  </a:cubicBezTo>
                  <a:lnTo>
                    <a:pt x="2" y="632"/>
                  </a:lnTo>
                  <a:cubicBezTo>
                    <a:pt x="2" y="789"/>
                    <a:pt x="113" y="928"/>
                    <a:pt x="269" y="947"/>
                  </a:cubicBezTo>
                  <a:cubicBezTo>
                    <a:pt x="282" y="949"/>
                    <a:pt x="294" y="950"/>
                    <a:pt x="307" y="950"/>
                  </a:cubicBezTo>
                  <a:cubicBezTo>
                    <a:pt x="473" y="950"/>
                    <a:pt x="612" y="814"/>
                    <a:pt x="612" y="643"/>
                  </a:cubicBezTo>
                  <a:lnTo>
                    <a:pt x="612" y="317"/>
                  </a:lnTo>
                  <a:cubicBezTo>
                    <a:pt x="612" y="162"/>
                    <a:pt x="500" y="21"/>
                    <a:pt x="345" y="3"/>
                  </a:cubicBezTo>
                  <a:cubicBezTo>
                    <a:pt x="331" y="1"/>
                    <a:pt x="318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49" name="도형 9"/>
            <p:cNvSpPr/>
            <p:nvPr/>
          </p:nvSpPr>
          <p:spPr>
            <a:xfrm>
              <a:off x="7488555" y="1858645"/>
              <a:ext cx="115570" cy="156210"/>
            </a:xfrm>
            <a:custGeom>
              <a:avLst/>
              <a:gdLst>
                <a:gd name="TX0" fmla="*/ 2311 w 3588"/>
                <a:gd name="TY0" fmla="*/ 956 h 4832"/>
                <a:gd name="TX1" fmla="*/ 1942 w 3588"/>
                <a:gd name="TY1" fmla="*/ 1691 h 4832"/>
                <a:gd name="TX2" fmla="*/ 1858 w 3588"/>
                <a:gd name="TY2" fmla="*/ 1539 h 4832"/>
                <a:gd name="TX3" fmla="*/ 1934 w 3588"/>
                <a:gd name="TY3" fmla="*/ 1165 h 4832"/>
                <a:gd name="TX4" fmla="*/ 2311 w 3588"/>
                <a:gd name="TY4" fmla="*/ 956 h 4832"/>
                <a:gd name="TX6" fmla="*/ 2072 w 3588"/>
                <a:gd name="TY6" fmla="*/ 2793 h 4832"/>
                <a:gd name="TX7" fmla="*/ 2135 w 3588"/>
                <a:gd name="TY7" fmla="*/ 3552 h 4832"/>
                <a:gd name="TX8" fmla="*/ 1551 w 3588"/>
                <a:gd name="TY8" fmla="*/ 3848 h 4832"/>
                <a:gd name="TX9" fmla="*/ 1540 w 3588"/>
                <a:gd name="TY9" fmla="*/ 3848 h 4832"/>
                <a:gd name="TX10" fmla="*/ 2072 w 3588"/>
                <a:gd name="TY10" fmla="*/ 2793 h 4832"/>
                <a:gd name="TX12" fmla="*/ 2981 w 3588"/>
                <a:gd name="TY12" fmla="*/ 1 h 4832"/>
                <a:gd name="TX13" fmla="*/ 2708 w 3588"/>
                <a:gd name="TY13" fmla="*/ 169 h 4832"/>
                <a:gd name="TX14" fmla="*/ 2603 w 3588"/>
                <a:gd name="TY14" fmla="*/ 378 h 4832"/>
                <a:gd name="TX15" fmla="*/ 2515 w 3588"/>
                <a:gd name="TY15" fmla="*/ 360 h 4832"/>
                <a:gd name="TX16" fmla="*/ 2335 w 3588"/>
                <a:gd name="TY16" fmla="*/ 345 h 4832"/>
                <a:gd name="TX17" fmla="*/ 1450 w 3588"/>
                <a:gd name="TY17" fmla="*/ 794 h 4832"/>
                <a:gd name="TX18" fmla="*/ 1306 w 3588"/>
                <a:gd name="TY18" fmla="*/ 1800 h 4832"/>
                <a:gd name="TX19" fmla="*/ 1636 w 3588"/>
                <a:gd name="TY19" fmla="*/ 2304 h 4832"/>
                <a:gd name="TX20" fmla="*/ 970 w 3588"/>
                <a:gd name="TY20" fmla="*/ 3627 h 4832"/>
                <a:gd name="TX21" fmla="*/ 622 w 3588"/>
                <a:gd name="TY21" fmla="*/ 3231 h 4832"/>
                <a:gd name="TX22" fmla="*/ 347 w 3588"/>
                <a:gd name="TY22" fmla="*/ 3072 h 4832"/>
                <a:gd name="TX23" fmla="*/ 208 w 3588"/>
                <a:gd name="TY23" fmla="*/ 3107 h 4832"/>
                <a:gd name="TX24" fmla="*/ 86 w 3588"/>
                <a:gd name="TY24" fmla="*/ 3529 h 4832"/>
                <a:gd name="TX25" fmla="*/ 694 w 3588"/>
                <a:gd name="TY25" fmla="*/ 4174 h 4832"/>
                <a:gd name="TX26" fmla="*/ 593 w 3588"/>
                <a:gd name="TY26" fmla="*/ 4376 h 4832"/>
                <a:gd name="TX27" fmla="*/ 706 w 3588"/>
                <a:gd name="TY27" fmla="*/ 4788 h 4832"/>
                <a:gd name="TX28" fmla="*/ 860 w 3588"/>
                <a:gd name="TY28" fmla="*/ 4829 h 4832"/>
                <a:gd name="TX29" fmla="*/ 1134 w 3588"/>
                <a:gd name="TY29" fmla="*/ 4661 h 4832"/>
                <a:gd name="TX30" fmla="*/ 1254 w 3588"/>
                <a:gd name="TY30" fmla="*/ 4423 h 4832"/>
                <a:gd name="TX31" fmla="*/ 1553 w 3588"/>
                <a:gd name="TY31" fmla="*/ 4459 h 4832"/>
                <a:gd name="TX32" fmla="*/ 2627 w 3588"/>
                <a:gd name="TY32" fmla="*/ 3913 h 4832"/>
                <a:gd name="TX33" fmla="*/ 2510 w 3588"/>
                <a:gd name="TY33" fmla="*/ 2365 h 4832"/>
                <a:gd name="TX34" fmla="*/ 2365 w 3588"/>
                <a:gd name="TY34" fmla="*/ 2211 h 4832"/>
                <a:gd name="TX35" fmla="*/ 2876 w 3588"/>
                <a:gd name="TY35" fmla="*/ 1193 h 4832"/>
                <a:gd name="TX36" fmla="*/ 2987 w 3588"/>
                <a:gd name="TY36" fmla="*/ 1335 h 4832"/>
                <a:gd name="TX37" fmla="*/ 3240 w 3588"/>
                <a:gd name="TY37" fmla="*/ 1471 h 4832"/>
                <a:gd name="TX38" fmla="*/ 3406 w 3588"/>
                <a:gd name="TY38" fmla="*/ 1421 h 4832"/>
                <a:gd name="TX39" fmla="*/ 3493 w 3588"/>
                <a:gd name="TY39" fmla="*/ 1002 h 4832"/>
                <a:gd name="TX40" fmla="*/ 3158 w 3588"/>
                <a:gd name="TY40" fmla="*/ 634 h 4832"/>
                <a:gd name="TX41" fmla="*/ 3247 w 3588"/>
                <a:gd name="TY41" fmla="*/ 454 h 4832"/>
                <a:gd name="TX42" fmla="*/ 3126 w 3588"/>
                <a:gd name="TY42" fmla="*/ 38 h 4832"/>
                <a:gd name="TX43" fmla="*/ 2981 w 3588"/>
                <a:gd name="TY43" fmla="*/ 1 h 483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3588" h="4832">
                  <a:moveTo>
                    <a:pt x="2311" y="956"/>
                  </a:moveTo>
                  <a:lnTo>
                    <a:pt x="1942" y="1691"/>
                  </a:lnTo>
                  <a:cubicBezTo>
                    <a:pt x="1911" y="1643"/>
                    <a:pt x="1882" y="1591"/>
                    <a:pt x="1858" y="1539"/>
                  </a:cubicBezTo>
                  <a:cubicBezTo>
                    <a:pt x="1809" y="1437"/>
                    <a:pt x="1840" y="1290"/>
                    <a:pt x="1934" y="1165"/>
                  </a:cubicBezTo>
                  <a:cubicBezTo>
                    <a:pt x="2013" y="1065"/>
                    <a:pt x="2148" y="964"/>
                    <a:pt x="2311" y="956"/>
                  </a:cubicBezTo>
                  <a:close/>
                  <a:moveTo>
                    <a:pt x="2072" y="2793"/>
                  </a:moveTo>
                  <a:cubicBezTo>
                    <a:pt x="2395" y="3133"/>
                    <a:pt x="2201" y="3460"/>
                    <a:pt x="2135" y="3552"/>
                  </a:cubicBezTo>
                  <a:cubicBezTo>
                    <a:pt x="1997" y="3739"/>
                    <a:pt x="1782" y="3848"/>
                    <a:pt x="1551" y="3848"/>
                  </a:cubicBezTo>
                  <a:cubicBezTo>
                    <a:pt x="1547" y="3848"/>
                    <a:pt x="1544" y="3848"/>
                    <a:pt x="1540" y="3848"/>
                  </a:cubicBezTo>
                  <a:lnTo>
                    <a:pt x="2072" y="2793"/>
                  </a:lnTo>
                  <a:close/>
                  <a:moveTo>
                    <a:pt x="2981" y="1"/>
                  </a:moveTo>
                  <a:cubicBezTo>
                    <a:pt x="2870" y="1"/>
                    <a:pt x="2762" y="62"/>
                    <a:pt x="2708" y="169"/>
                  </a:cubicBezTo>
                  <a:lnTo>
                    <a:pt x="2603" y="378"/>
                  </a:lnTo>
                  <a:cubicBezTo>
                    <a:pt x="2574" y="372"/>
                    <a:pt x="2546" y="367"/>
                    <a:pt x="2515" y="360"/>
                  </a:cubicBezTo>
                  <a:cubicBezTo>
                    <a:pt x="2455" y="350"/>
                    <a:pt x="2395" y="345"/>
                    <a:pt x="2335" y="345"/>
                  </a:cubicBezTo>
                  <a:cubicBezTo>
                    <a:pt x="1998" y="345"/>
                    <a:pt x="1670" y="508"/>
                    <a:pt x="1450" y="794"/>
                  </a:cubicBezTo>
                  <a:cubicBezTo>
                    <a:pt x="1215" y="1104"/>
                    <a:pt x="1160" y="1489"/>
                    <a:pt x="1306" y="1800"/>
                  </a:cubicBezTo>
                  <a:cubicBezTo>
                    <a:pt x="1378" y="1954"/>
                    <a:pt x="1482" y="2114"/>
                    <a:pt x="1636" y="2304"/>
                  </a:cubicBezTo>
                  <a:lnTo>
                    <a:pt x="970" y="3627"/>
                  </a:lnTo>
                  <a:cubicBezTo>
                    <a:pt x="825" y="3531"/>
                    <a:pt x="739" y="3432"/>
                    <a:pt x="622" y="3231"/>
                  </a:cubicBezTo>
                  <a:cubicBezTo>
                    <a:pt x="563" y="3132"/>
                    <a:pt x="456" y="3072"/>
                    <a:pt x="347" y="3072"/>
                  </a:cubicBezTo>
                  <a:cubicBezTo>
                    <a:pt x="300" y="3072"/>
                    <a:pt x="252" y="3083"/>
                    <a:pt x="208" y="3107"/>
                  </a:cubicBezTo>
                  <a:cubicBezTo>
                    <a:pt x="55" y="3188"/>
                    <a:pt x="0" y="3379"/>
                    <a:pt x="86" y="3529"/>
                  </a:cubicBezTo>
                  <a:cubicBezTo>
                    <a:pt x="282" y="3865"/>
                    <a:pt x="452" y="4030"/>
                    <a:pt x="694" y="4174"/>
                  </a:cubicBezTo>
                  <a:lnTo>
                    <a:pt x="593" y="4376"/>
                  </a:lnTo>
                  <a:cubicBezTo>
                    <a:pt x="519" y="4522"/>
                    <a:pt x="566" y="4705"/>
                    <a:pt x="706" y="4788"/>
                  </a:cubicBezTo>
                  <a:cubicBezTo>
                    <a:pt x="755" y="4816"/>
                    <a:pt x="808" y="4829"/>
                    <a:pt x="860" y="4829"/>
                  </a:cubicBezTo>
                  <a:cubicBezTo>
                    <a:pt x="972" y="4829"/>
                    <a:pt x="1080" y="4768"/>
                    <a:pt x="1134" y="4661"/>
                  </a:cubicBezTo>
                  <a:lnTo>
                    <a:pt x="1254" y="4423"/>
                  </a:lnTo>
                  <a:cubicBezTo>
                    <a:pt x="1351" y="4446"/>
                    <a:pt x="1453" y="4459"/>
                    <a:pt x="1553" y="4459"/>
                  </a:cubicBezTo>
                  <a:cubicBezTo>
                    <a:pt x="1978" y="4456"/>
                    <a:pt x="2374" y="4253"/>
                    <a:pt x="2627" y="3913"/>
                  </a:cubicBezTo>
                  <a:cubicBezTo>
                    <a:pt x="2988" y="3421"/>
                    <a:pt x="2941" y="2814"/>
                    <a:pt x="2510" y="2365"/>
                  </a:cubicBezTo>
                  <a:cubicBezTo>
                    <a:pt x="2462" y="2315"/>
                    <a:pt x="2413" y="2263"/>
                    <a:pt x="2365" y="2211"/>
                  </a:cubicBezTo>
                  <a:lnTo>
                    <a:pt x="2876" y="1193"/>
                  </a:lnTo>
                  <a:cubicBezTo>
                    <a:pt x="2917" y="1236"/>
                    <a:pt x="2954" y="1283"/>
                    <a:pt x="2987" y="1335"/>
                  </a:cubicBezTo>
                  <a:cubicBezTo>
                    <a:pt x="3045" y="1423"/>
                    <a:pt x="3141" y="1471"/>
                    <a:pt x="3240" y="1471"/>
                  </a:cubicBezTo>
                  <a:cubicBezTo>
                    <a:pt x="3297" y="1471"/>
                    <a:pt x="3355" y="1455"/>
                    <a:pt x="3406" y="1421"/>
                  </a:cubicBezTo>
                  <a:cubicBezTo>
                    <a:pt x="3547" y="1329"/>
                    <a:pt x="3586" y="1141"/>
                    <a:pt x="3493" y="1002"/>
                  </a:cubicBezTo>
                  <a:cubicBezTo>
                    <a:pt x="3409" y="875"/>
                    <a:pt x="3296" y="736"/>
                    <a:pt x="3158" y="634"/>
                  </a:cubicBezTo>
                  <a:lnTo>
                    <a:pt x="3247" y="454"/>
                  </a:lnTo>
                  <a:cubicBezTo>
                    <a:pt x="3323" y="305"/>
                    <a:pt x="3273" y="117"/>
                    <a:pt x="3126" y="38"/>
                  </a:cubicBezTo>
                  <a:cubicBezTo>
                    <a:pt x="3080" y="13"/>
                    <a:pt x="3030" y="1"/>
                    <a:pt x="298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50" name="도형 10"/>
            <p:cNvSpPr/>
            <p:nvPr/>
          </p:nvSpPr>
          <p:spPr>
            <a:xfrm>
              <a:off x="7245985" y="1837690"/>
              <a:ext cx="160020" cy="146050"/>
            </a:xfrm>
            <a:custGeom>
              <a:avLst/>
              <a:gdLst>
                <a:gd name="TX0" fmla="*/ 3350 w 5005"/>
                <a:gd name="TY0" fmla="*/ 613 h 4489"/>
                <a:gd name="TX1" fmla="*/ 4200 w 5005"/>
                <a:gd name="TY1" fmla="*/ 1170 h 4489"/>
                <a:gd name="TX2" fmla="*/ 3346 w 5005"/>
                <a:gd name="TY2" fmla="*/ 3855 h 4489"/>
                <a:gd name="TX3" fmla="*/ 794 w 5005"/>
                <a:gd name="TY3" fmla="*/ 2661 h 4489"/>
                <a:gd name="TX4" fmla="*/ 781 w 5005"/>
                <a:gd name="TY4" fmla="*/ 1949 h 4489"/>
                <a:gd name="TX5" fmla="*/ 1275 w 5005"/>
                <a:gd name="TY5" fmla="*/ 1434 h 4489"/>
                <a:gd name="TX6" fmla="*/ 1640 w 5005"/>
                <a:gd name="TY6" fmla="*/ 1358 h 4489"/>
                <a:gd name="TX7" fmla="*/ 2043 w 5005"/>
                <a:gd name="TY7" fmla="*/ 1450 h 4489"/>
                <a:gd name="TX8" fmla="*/ 2172 w 5005"/>
                <a:gd name="TY8" fmla="*/ 1479 h 4489"/>
                <a:gd name="TX9" fmla="*/ 2464 w 5005"/>
                <a:gd name="TY9" fmla="*/ 1265 h 4489"/>
                <a:gd name="TX10" fmla="*/ 3299 w 5005"/>
                <a:gd name="TY10" fmla="*/ 614 h 4489"/>
                <a:gd name="TX11" fmla="*/ 3350 w 5005"/>
                <a:gd name="TY11" fmla="*/ 613 h 4489"/>
                <a:gd name="TX13" fmla="*/ 3347 w 5005"/>
                <a:gd name="TY13" fmla="*/ 0 h 4489"/>
                <a:gd name="TX14" fmla="*/ 2006 w 5005"/>
                <a:gd name="TY14" fmla="*/ 792 h 4489"/>
                <a:gd name="TX15" fmla="*/ 1643 w 5005"/>
                <a:gd name="TY15" fmla="*/ 749 h 4489"/>
                <a:gd name="TX16" fmla="*/ 466 w 5005"/>
                <a:gd name="TY16" fmla="*/ 1299 h 4489"/>
                <a:gd name="TX17" fmla="*/ 236 w 5005"/>
                <a:gd name="TY17" fmla="*/ 2906 h 4489"/>
                <a:gd name="TX18" fmla="*/ 2099 w 5005"/>
                <a:gd name="TY18" fmla="*/ 4200 h 4489"/>
                <a:gd name="TX19" fmla="*/ 3457 w 5005"/>
                <a:gd name="TY19" fmla="*/ 4485 h 4489"/>
                <a:gd name="TX20" fmla="*/ 3489 w 5005"/>
                <a:gd name="TY20" fmla="*/ 4486 h 4489"/>
                <a:gd name="TX21" fmla="*/ 3735 w 5005"/>
                <a:gd name="TY21" fmla="*/ 4363 h 4489"/>
                <a:gd name="TX22" fmla="*/ 4446 w 5005"/>
                <a:gd name="TY22" fmla="*/ 3171 h 4489"/>
                <a:gd name="TX23" fmla="*/ 4760 w 5005"/>
                <a:gd name="TY23" fmla="*/ 925 h 4489"/>
                <a:gd name="TX24" fmla="*/ 3424 w 5005"/>
                <a:gd name="TY24" fmla="*/ 2 h 4489"/>
                <a:gd name="TX25" fmla="*/ 3347 w 5005"/>
                <a:gd name="TY25" fmla="*/ 0 h 448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5005" h="4489">
                  <a:moveTo>
                    <a:pt x="3350" y="613"/>
                  </a:moveTo>
                  <a:cubicBezTo>
                    <a:pt x="3717" y="613"/>
                    <a:pt x="4051" y="831"/>
                    <a:pt x="4200" y="1170"/>
                  </a:cubicBezTo>
                  <a:cubicBezTo>
                    <a:pt x="4520" y="1900"/>
                    <a:pt x="3767" y="3241"/>
                    <a:pt x="3346" y="3855"/>
                  </a:cubicBezTo>
                  <a:cubicBezTo>
                    <a:pt x="2610" y="3748"/>
                    <a:pt x="1115" y="3390"/>
                    <a:pt x="794" y="2661"/>
                  </a:cubicBezTo>
                  <a:cubicBezTo>
                    <a:pt x="696" y="2434"/>
                    <a:pt x="691" y="2179"/>
                    <a:pt x="781" y="1949"/>
                  </a:cubicBezTo>
                  <a:cubicBezTo>
                    <a:pt x="870" y="1717"/>
                    <a:pt x="1049" y="1533"/>
                    <a:pt x="1275" y="1434"/>
                  </a:cubicBezTo>
                  <a:cubicBezTo>
                    <a:pt x="1390" y="1384"/>
                    <a:pt x="1513" y="1358"/>
                    <a:pt x="1640" y="1358"/>
                  </a:cubicBezTo>
                  <a:cubicBezTo>
                    <a:pt x="1779" y="1358"/>
                    <a:pt x="1917" y="1390"/>
                    <a:pt x="2043" y="1450"/>
                  </a:cubicBezTo>
                  <a:cubicBezTo>
                    <a:pt x="2085" y="1469"/>
                    <a:pt x="2129" y="1479"/>
                    <a:pt x="2172" y="1479"/>
                  </a:cubicBezTo>
                  <a:cubicBezTo>
                    <a:pt x="2300" y="1479"/>
                    <a:pt x="2421" y="1397"/>
                    <a:pt x="2464" y="1265"/>
                  </a:cubicBezTo>
                  <a:cubicBezTo>
                    <a:pt x="2579" y="896"/>
                    <a:pt x="2912" y="635"/>
                    <a:pt x="3299" y="614"/>
                  </a:cubicBezTo>
                  <a:cubicBezTo>
                    <a:pt x="3316" y="613"/>
                    <a:pt x="3333" y="613"/>
                    <a:pt x="3350" y="613"/>
                  </a:cubicBezTo>
                  <a:close/>
                  <a:moveTo>
                    <a:pt x="3347" y="0"/>
                  </a:moveTo>
                  <a:cubicBezTo>
                    <a:pt x="2792" y="0"/>
                    <a:pt x="2277" y="302"/>
                    <a:pt x="2006" y="792"/>
                  </a:cubicBezTo>
                  <a:cubicBezTo>
                    <a:pt x="1885" y="763"/>
                    <a:pt x="1764" y="749"/>
                    <a:pt x="1643" y="749"/>
                  </a:cubicBezTo>
                  <a:cubicBezTo>
                    <a:pt x="1194" y="749"/>
                    <a:pt x="760" y="946"/>
                    <a:pt x="466" y="1299"/>
                  </a:cubicBezTo>
                  <a:cubicBezTo>
                    <a:pt x="90" y="1748"/>
                    <a:pt x="1" y="2370"/>
                    <a:pt x="236" y="2906"/>
                  </a:cubicBezTo>
                  <a:cubicBezTo>
                    <a:pt x="479" y="3461"/>
                    <a:pt x="1107" y="3895"/>
                    <a:pt x="2099" y="4200"/>
                  </a:cubicBezTo>
                  <a:cubicBezTo>
                    <a:pt x="2543" y="4332"/>
                    <a:pt x="2997" y="4428"/>
                    <a:pt x="3457" y="4485"/>
                  </a:cubicBezTo>
                  <a:cubicBezTo>
                    <a:pt x="3468" y="4486"/>
                    <a:pt x="3479" y="4486"/>
                    <a:pt x="3489" y="4486"/>
                  </a:cubicBezTo>
                  <a:cubicBezTo>
                    <a:pt x="3586" y="4486"/>
                    <a:pt x="3677" y="4441"/>
                    <a:pt x="3735" y="4363"/>
                  </a:cubicBezTo>
                  <a:cubicBezTo>
                    <a:pt x="4005" y="3987"/>
                    <a:pt x="4244" y="3589"/>
                    <a:pt x="4446" y="3171"/>
                  </a:cubicBezTo>
                  <a:cubicBezTo>
                    <a:pt x="4898" y="2237"/>
                    <a:pt x="5003" y="1481"/>
                    <a:pt x="4760" y="925"/>
                  </a:cubicBezTo>
                  <a:cubicBezTo>
                    <a:pt x="4527" y="388"/>
                    <a:pt x="4009" y="30"/>
                    <a:pt x="3424" y="2"/>
                  </a:cubicBezTo>
                  <a:cubicBezTo>
                    <a:pt x="3398" y="1"/>
                    <a:pt x="3373" y="0"/>
                    <a:pt x="334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51" name="도형 11"/>
            <p:cNvSpPr/>
            <p:nvPr/>
          </p:nvSpPr>
          <p:spPr>
            <a:xfrm>
              <a:off x="7595235" y="2006600"/>
              <a:ext cx="182880" cy="189230"/>
            </a:xfrm>
            <a:custGeom>
              <a:avLst/>
              <a:gdLst>
                <a:gd name="TX0" fmla="*/ 3443 w 5719"/>
                <a:gd name="TY0" fmla="*/ 0 h 5855"/>
                <a:gd name="TX1" fmla="*/ 3231 w 5719"/>
                <a:gd name="TY1" fmla="*/ 27 h 5855"/>
                <a:gd name="TX2" fmla="*/ 3051 w 5719"/>
                <a:gd name="TY2" fmla="*/ 138 h 5855"/>
                <a:gd name="TX3" fmla="*/ 2837 w 5719"/>
                <a:gd name="TY3" fmla="*/ 406 h 5855"/>
                <a:gd name="TX4" fmla="*/ 2803 w 5719"/>
                <a:gd name="TY4" fmla="*/ 525 h 5855"/>
                <a:gd name="TX5" fmla="*/ 3133 w 5719"/>
                <a:gd name="TY5" fmla="*/ 845 h 5855"/>
                <a:gd name="TX6" fmla="*/ 3375 w 5719"/>
                <a:gd name="TY6" fmla="*/ 729 h 5855"/>
                <a:gd name="TX7" fmla="*/ 3448 w 5719"/>
                <a:gd name="TY7" fmla="*/ 639 h 5855"/>
                <a:gd name="TX8" fmla="*/ 3474 w 5719"/>
                <a:gd name="TY8" fmla="*/ 626 h 5855"/>
                <a:gd name="TX9" fmla="*/ 3506 w 5719"/>
                <a:gd name="TY9" fmla="*/ 658 h 5855"/>
                <a:gd name="TX10" fmla="*/ 3493 w 5719"/>
                <a:gd name="TY10" fmla="*/ 2130 h 5855"/>
                <a:gd name="TX11" fmla="*/ 3694 w 5719"/>
                <a:gd name="TY11" fmla="*/ 2423 h 5855"/>
                <a:gd name="TX12" fmla="*/ 5067 w 5719"/>
                <a:gd name="TY12" fmla="*/ 2946 h 5855"/>
                <a:gd name="TX13" fmla="*/ 5088 w 5719"/>
                <a:gd name="TY13" fmla="*/ 2977 h 5855"/>
                <a:gd name="TX14" fmla="*/ 5066 w 5719"/>
                <a:gd name="TY14" fmla="*/ 3006 h 5855"/>
                <a:gd name="TX15" fmla="*/ 3663 w 5719"/>
                <a:gd name="TY15" fmla="*/ 3450 h 5855"/>
                <a:gd name="TX16" fmla="*/ 3446 w 5719"/>
                <a:gd name="TY16" fmla="*/ 3730 h 5855"/>
                <a:gd name="TX17" fmla="*/ 3373 w 5719"/>
                <a:gd name="TY17" fmla="*/ 5199 h 5855"/>
                <a:gd name="TX18" fmla="*/ 3341 w 5719"/>
                <a:gd name="TY18" fmla="*/ 5230 h 5855"/>
                <a:gd name="TX19" fmla="*/ 3315 w 5719"/>
                <a:gd name="TY19" fmla="*/ 5217 h 5855"/>
                <a:gd name="TX20" fmla="*/ 2460 w 5719"/>
                <a:gd name="TY20" fmla="*/ 4018 h 5855"/>
                <a:gd name="TX21" fmla="*/ 2208 w 5719"/>
                <a:gd name="TY21" fmla="*/ 3889 h 5855"/>
                <a:gd name="TX22" fmla="*/ 2127 w 5719"/>
                <a:gd name="TY22" fmla="*/ 3900 h 5855"/>
                <a:gd name="TX23" fmla="*/ 706 w 5719"/>
                <a:gd name="TY23" fmla="*/ 4284 h 5855"/>
                <a:gd name="TX24" fmla="*/ 698 w 5719"/>
                <a:gd name="TY24" fmla="*/ 4285 h 5855"/>
                <a:gd name="TX25" fmla="*/ 672 w 5719"/>
                <a:gd name="TY25" fmla="*/ 4234 h 5855"/>
                <a:gd name="TX26" fmla="*/ 1547 w 5719"/>
                <a:gd name="TY26" fmla="*/ 3051 h 5855"/>
                <a:gd name="TX27" fmla="*/ 1557 w 5719"/>
                <a:gd name="TY27" fmla="*/ 2697 h 5855"/>
                <a:gd name="TX28" fmla="*/ 752 w 5719"/>
                <a:gd name="TY28" fmla="*/ 1465 h 5855"/>
                <a:gd name="TX29" fmla="*/ 779 w 5719"/>
                <a:gd name="TY29" fmla="*/ 1414 h 5855"/>
                <a:gd name="TX30" fmla="*/ 791 w 5719"/>
                <a:gd name="TY30" fmla="*/ 1416 h 5855"/>
                <a:gd name="TX31" fmla="*/ 2185 w 5719"/>
                <a:gd name="TY31" fmla="*/ 1884 h 5855"/>
                <a:gd name="TX32" fmla="*/ 2283 w 5719"/>
                <a:gd name="TY32" fmla="*/ 1900 h 5855"/>
                <a:gd name="TX33" fmla="*/ 2556 w 5719"/>
                <a:gd name="TY33" fmla="*/ 1403 h 5855"/>
                <a:gd name="TX34" fmla="*/ 2463 w 5719"/>
                <a:gd name="TY34" fmla="*/ 1320 h 5855"/>
                <a:gd name="TX35" fmla="*/ 987 w 5719"/>
                <a:gd name="TY35" fmla="*/ 827 h 5855"/>
                <a:gd name="TX36" fmla="*/ 780 w 5719"/>
                <a:gd name="TY36" fmla="*/ 793 h 5855"/>
                <a:gd name="TX37" fmla="*/ 261 w 5719"/>
                <a:gd name="TY37" fmla="*/ 1048 h 5855"/>
                <a:gd name="TX38" fmla="*/ 232 w 5719"/>
                <a:gd name="TY38" fmla="*/ 1805 h 5855"/>
                <a:gd name="TX39" fmla="*/ 919 w 5719"/>
                <a:gd name="TY39" fmla="*/ 2856 h 5855"/>
                <a:gd name="TX40" fmla="*/ 172 w 5719"/>
                <a:gd name="TY40" fmla="*/ 3863 h 5855"/>
                <a:gd name="TX41" fmla="*/ 157 w 5719"/>
                <a:gd name="TY41" fmla="*/ 4621 h 5855"/>
                <a:gd name="TX42" fmla="*/ 698 w 5719"/>
                <a:gd name="TY42" fmla="*/ 4907 h 5855"/>
                <a:gd name="TX43" fmla="*/ 868 w 5719"/>
                <a:gd name="TY43" fmla="*/ 4885 h 5855"/>
                <a:gd name="TX44" fmla="*/ 2080 w 5719"/>
                <a:gd name="TY44" fmla="*/ 4556 h 5855"/>
                <a:gd name="TX45" fmla="*/ 2808 w 5719"/>
                <a:gd name="TY45" fmla="*/ 5578 h 5855"/>
                <a:gd name="TX46" fmla="*/ 3336 w 5719"/>
                <a:gd name="TY46" fmla="*/ 5853 h 5855"/>
                <a:gd name="TX47" fmla="*/ 3526 w 5719"/>
                <a:gd name="TY47" fmla="*/ 5825 h 5855"/>
                <a:gd name="TX48" fmla="*/ 3994 w 5719"/>
                <a:gd name="TY48" fmla="*/ 5229 h 5855"/>
                <a:gd name="TX49" fmla="*/ 4057 w 5719"/>
                <a:gd name="TY49" fmla="*/ 3976 h 5855"/>
                <a:gd name="TX50" fmla="*/ 5253 w 5719"/>
                <a:gd name="TY50" fmla="*/ 3599 h 5855"/>
                <a:gd name="TX51" fmla="*/ 5709 w 5719"/>
                <a:gd name="TY51" fmla="*/ 2995 h 5855"/>
                <a:gd name="TX52" fmla="*/ 5289 w 5719"/>
                <a:gd name="TY52" fmla="*/ 2365 h 5855"/>
                <a:gd name="TX53" fmla="*/ 4117 w 5719"/>
                <a:gd name="TY53" fmla="*/ 1920 h 5855"/>
                <a:gd name="TX54" fmla="*/ 4128 w 5719"/>
                <a:gd name="TY54" fmla="*/ 665 h 5855"/>
                <a:gd name="TX55" fmla="*/ 3443 w 5719"/>
                <a:gd name="TY55" fmla="*/ 0 h 585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</a:cxnLst>
              <a:rect l="l" t="t" r="r" b="b"/>
              <a:pathLst>
                <a:path w="5719" h="5855">
                  <a:moveTo>
                    <a:pt x="3443" y="0"/>
                  </a:moveTo>
                  <a:cubicBezTo>
                    <a:pt x="3376" y="0"/>
                    <a:pt x="3305" y="9"/>
                    <a:pt x="3231" y="27"/>
                  </a:cubicBezTo>
                  <a:cubicBezTo>
                    <a:pt x="3160" y="43"/>
                    <a:pt x="3097" y="83"/>
                    <a:pt x="3051" y="138"/>
                  </a:cubicBezTo>
                  <a:lnTo>
                    <a:pt x="2837" y="406"/>
                  </a:lnTo>
                  <a:cubicBezTo>
                    <a:pt x="2810" y="440"/>
                    <a:pt x="2797" y="483"/>
                    <a:pt x="2803" y="525"/>
                  </a:cubicBezTo>
                  <a:cubicBezTo>
                    <a:pt x="2838" y="743"/>
                    <a:pt x="2987" y="845"/>
                    <a:pt x="3133" y="845"/>
                  </a:cubicBezTo>
                  <a:cubicBezTo>
                    <a:pt x="3223" y="845"/>
                    <a:pt x="3314" y="806"/>
                    <a:pt x="3375" y="729"/>
                  </a:cubicBezTo>
                  <a:lnTo>
                    <a:pt x="3448" y="639"/>
                  </a:lnTo>
                  <a:cubicBezTo>
                    <a:pt x="3455" y="630"/>
                    <a:pt x="3464" y="626"/>
                    <a:pt x="3474" y="626"/>
                  </a:cubicBezTo>
                  <a:cubicBezTo>
                    <a:pt x="3490" y="626"/>
                    <a:pt x="3506" y="638"/>
                    <a:pt x="3506" y="658"/>
                  </a:cubicBezTo>
                  <a:lnTo>
                    <a:pt x="3493" y="2130"/>
                  </a:lnTo>
                  <a:cubicBezTo>
                    <a:pt x="3492" y="2260"/>
                    <a:pt x="3571" y="2376"/>
                    <a:pt x="3694" y="2423"/>
                  </a:cubicBezTo>
                  <a:lnTo>
                    <a:pt x="5067" y="2946"/>
                  </a:lnTo>
                  <a:cubicBezTo>
                    <a:pt x="5082" y="2949"/>
                    <a:pt x="5090" y="2962"/>
                    <a:pt x="5088" y="2977"/>
                  </a:cubicBezTo>
                  <a:cubicBezTo>
                    <a:pt x="5090" y="2992"/>
                    <a:pt x="5080" y="3005"/>
                    <a:pt x="5066" y="3006"/>
                  </a:cubicBezTo>
                  <a:lnTo>
                    <a:pt x="3663" y="3450"/>
                  </a:lnTo>
                  <a:cubicBezTo>
                    <a:pt x="3539" y="3489"/>
                    <a:pt x="3453" y="3600"/>
                    <a:pt x="3446" y="3730"/>
                  </a:cubicBezTo>
                  <a:lnTo>
                    <a:pt x="3373" y="5199"/>
                  </a:lnTo>
                  <a:cubicBezTo>
                    <a:pt x="3372" y="5218"/>
                    <a:pt x="3357" y="5230"/>
                    <a:pt x="3341" y="5230"/>
                  </a:cubicBezTo>
                  <a:cubicBezTo>
                    <a:pt x="3331" y="5230"/>
                    <a:pt x="3322" y="5226"/>
                    <a:pt x="3315" y="5217"/>
                  </a:cubicBezTo>
                  <a:lnTo>
                    <a:pt x="2460" y="4018"/>
                  </a:lnTo>
                  <a:cubicBezTo>
                    <a:pt x="2400" y="3936"/>
                    <a:pt x="2306" y="3889"/>
                    <a:pt x="2208" y="3889"/>
                  </a:cubicBezTo>
                  <a:cubicBezTo>
                    <a:pt x="2181" y="3889"/>
                    <a:pt x="2154" y="3893"/>
                    <a:pt x="2127" y="3900"/>
                  </a:cubicBezTo>
                  <a:lnTo>
                    <a:pt x="706" y="4284"/>
                  </a:lnTo>
                  <a:cubicBezTo>
                    <a:pt x="703" y="4285"/>
                    <a:pt x="700" y="4285"/>
                    <a:pt x="698" y="4285"/>
                  </a:cubicBezTo>
                  <a:cubicBezTo>
                    <a:pt x="673" y="4285"/>
                    <a:pt x="655" y="4255"/>
                    <a:pt x="672" y="4234"/>
                  </a:cubicBezTo>
                  <a:lnTo>
                    <a:pt x="1547" y="3051"/>
                  </a:lnTo>
                  <a:cubicBezTo>
                    <a:pt x="1625" y="2946"/>
                    <a:pt x="1628" y="2805"/>
                    <a:pt x="1557" y="2697"/>
                  </a:cubicBezTo>
                  <a:lnTo>
                    <a:pt x="752" y="1465"/>
                  </a:lnTo>
                  <a:cubicBezTo>
                    <a:pt x="738" y="1442"/>
                    <a:pt x="754" y="1414"/>
                    <a:pt x="779" y="1414"/>
                  </a:cubicBezTo>
                  <a:cubicBezTo>
                    <a:pt x="783" y="1414"/>
                    <a:pt x="787" y="1415"/>
                    <a:pt x="791" y="1416"/>
                  </a:cubicBezTo>
                  <a:lnTo>
                    <a:pt x="2185" y="1884"/>
                  </a:lnTo>
                  <a:cubicBezTo>
                    <a:pt x="2218" y="1895"/>
                    <a:pt x="2251" y="1900"/>
                    <a:pt x="2283" y="1900"/>
                  </a:cubicBezTo>
                  <a:cubicBezTo>
                    <a:pt x="2493" y="1900"/>
                    <a:pt x="2679" y="1686"/>
                    <a:pt x="2556" y="1403"/>
                  </a:cubicBezTo>
                  <a:cubicBezTo>
                    <a:pt x="2538" y="1364"/>
                    <a:pt x="2504" y="1333"/>
                    <a:pt x="2463" y="1320"/>
                  </a:cubicBezTo>
                  <a:lnTo>
                    <a:pt x="987" y="827"/>
                  </a:lnTo>
                  <a:cubicBezTo>
                    <a:pt x="918" y="804"/>
                    <a:pt x="849" y="793"/>
                    <a:pt x="780" y="793"/>
                  </a:cubicBezTo>
                  <a:cubicBezTo>
                    <a:pt x="581" y="793"/>
                    <a:pt x="388" y="884"/>
                    <a:pt x="261" y="1048"/>
                  </a:cubicBezTo>
                  <a:cubicBezTo>
                    <a:pt x="91" y="1269"/>
                    <a:pt x="80" y="1571"/>
                    <a:pt x="232" y="1805"/>
                  </a:cubicBezTo>
                  <a:lnTo>
                    <a:pt x="919" y="2856"/>
                  </a:lnTo>
                  <a:lnTo>
                    <a:pt x="172" y="3863"/>
                  </a:lnTo>
                  <a:cubicBezTo>
                    <a:pt x="7" y="4088"/>
                    <a:pt x="0" y="4392"/>
                    <a:pt x="157" y="4621"/>
                  </a:cubicBezTo>
                  <a:cubicBezTo>
                    <a:pt x="282" y="4802"/>
                    <a:pt x="486" y="4907"/>
                    <a:pt x="698" y="4907"/>
                  </a:cubicBezTo>
                  <a:cubicBezTo>
                    <a:pt x="755" y="4907"/>
                    <a:pt x="812" y="4900"/>
                    <a:pt x="868" y="4885"/>
                  </a:cubicBezTo>
                  <a:lnTo>
                    <a:pt x="2080" y="4556"/>
                  </a:lnTo>
                  <a:lnTo>
                    <a:pt x="2808" y="5578"/>
                  </a:lnTo>
                  <a:cubicBezTo>
                    <a:pt x="2930" y="5749"/>
                    <a:pt x="3126" y="5853"/>
                    <a:pt x="3336" y="5853"/>
                  </a:cubicBezTo>
                  <a:cubicBezTo>
                    <a:pt x="3401" y="5853"/>
                    <a:pt x="3464" y="5843"/>
                    <a:pt x="3526" y="5825"/>
                  </a:cubicBezTo>
                  <a:cubicBezTo>
                    <a:pt x="3793" y="5748"/>
                    <a:pt x="3982" y="5508"/>
                    <a:pt x="3994" y="5229"/>
                  </a:cubicBezTo>
                  <a:lnTo>
                    <a:pt x="4057" y="3976"/>
                  </a:lnTo>
                  <a:lnTo>
                    <a:pt x="5253" y="3599"/>
                  </a:lnTo>
                  <a:cubicBezTo>
                    <a:pt x="5517" y="3516"/>
                    <a:pt x="5700" y="3273"/>
                    <a:pt x="5709" y="2995"/>
                  </a:cubicBezTo>
                  <a:cubicBezTo>
                    <a:pt x="5717" y="2716"/>
                    <a:pt x="5548" y="2464"/>
                    <a:pt x="5289" y="2365"/>
                  </a:cubicBezTo>
                  <a:lnTo>
                    <a:pt x="4117" y="1920"/>
                  </a:lnTo>
                  <a:lnTo>
                    <a:pt x="4128" y="665"/>
                  </a:lnTo>
                  <a:cubicBezTo>
                    <a:pt x="4131" y="300"/>
                    <a:pt x="3847" y="0"/>
                    <a:pt x="344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52" name="도형 12"/>
            <p:cNvSpPr/>
            <p:nvPr/>
          </p:nvSpPr>
          <p:spPr>
            <a:xfrm>
              <a:off x="7242175" y="2000250"/>
              <a:ext cx="76200" cy="76200"/>
            </a:xfrm>
            <a:custGeom>
              <a:avLst/>
              <a:gdLst>
                <a:gd name="TX0" fmla="*/ 337 w 2367"/>
                <a:gd name="TY0" fmla="*/ 0 h 2304"/>
                <a:gd name="TX1" fmla="*/ 120 w 2367"/>
                <a:gd name="TY1" fmla="*/ 90 h 2304"/>
                <a:gd name="TX2" fmla="*/ 120 w 2367"/>
                <a:gd name="TY2" fmla="*/ 521 h 2304"/>
                <a:gd name="TX3" fmla="*/ 1806 w 2367"/>
                <a:gd name="TY3" fmla="*/ 2207 h 2304"/>
                <a:gd name="TX4" fmla="*/ 2027 w 2367"/>
                <a:gd name="TY4" fmla="*/ 2301 h 2304"/>
                <a:gd name="TX5" fmla="*/ 2243 w 2367"/>
                <a:gd name="TY5" fmla="*/ 2211 h 2304"/>
                <a:gd name="TX6" fmla="*/ 2238 w 2367"/>
                <a:gd name="TY6" fmla="*/ 1776 h 2304"/>
                <a:gd name="TX7" fmla="*/ 553 w 2367"/>
                <a:gd name="TY7" fmla="*/ 90 h 2304"/>
                <a:gd name="TX8" fmla="*/ 337 w 2367"/>
                <a:gd name="TY8" fmla="*/ 0 h 230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367" h="2304">
                  <a:moveTo>
                    <a:pt x="337" y="0"/>
                  </a:moveTo>
                  <a:cubicBezTo>
                    <a:pt x="258" y="0"/>
                    <a:pt x="180" y="30"/>
                    <a:pt x="120" y="90"/>
                  </a:cubicBezTo>
                  <a:cubicBezTo>
                    <a:pt x="1" y="208"/>
                    <a:pt x="1" y="401"/>
                    <a:pt x="120" y="521"/>
                  </a:cubicBezTo>
                  <a:lnTo>
                    <a:pt x="1806" y="2207"/>
                  </a:lnTo>
                  <a:cubicBezTo>
                    <a:pt x="1866" y="2270"/>
                    <a:pt x="1946" y="2301"/>
                    <a:pt x="2027" y="2301"/>
                  </a:cubicBezTo>
                  <a:cubicBezTo>
                    <a:pt x="2105" y="2301"/>
                    <a:pt x="2183" y="2271"/>
                    <a:pt x="2243" y="2211"/>
                  </a:cubicBezTo>
                  <a:cubicBezTo>
                    <a:pt x="2365" y="2092"/>
                    <a:pt x="2362" y="1894"/>
                    <a:pt x="2238" y="1776"/>
                  </a:cubicBezTo>
                  <a:lnTo>
                    <a:pt x="553" y="90"/>
                  </a:lnTo>
                  <a:cubicBezTo>
                    <a:pt x="493" y="30"/>
                    <a:pt x="41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53" name="도형 13"/>
            <p:cNvSpPr/>
            <p:nvPr/>
          </p:nvSpPr>
          <p:spPr>
            <a:xfrm>
              <a:off x="7423785" y="2000250"/>
              <a:ext cx="20320" cy="53340"/>
            </a:xfrm>
            <a:custGeom>
              <a:avLst/>
              <a:gdLst>
                <a:gd name="TX0" fmla="*/ 307 w 615"/>
                <a:gd name="TY0" fmla="*/ 0 h 1627"/>
                <a:gd name="TX1" fmla="*/ 2 w 615"/>
                <a:gd name="TY1" fmla="*/ 307 h 1627"/>
                <a:gd name="TX2" fmla="*/ 2 w 615"/>
                <a:gd name="TY2" fmla="*/ 1319 h 1627"/>
                <a:gd name="TX3" fmla="*/ 305 w 615"/>
                <a:gd name="TY3" fmla="*/ 1625 h 1627"/>
                <a:gd name="TX4" fmla="*/ 345 w 615"/>
                <a:gd name="TY4" fmla="*/ 1622 h 1627"/>
                <a:gd name="TX5" fmla="*/ 613 w 615"/>
                <a:gd name="TY5" fmla="*/ 1305 h 1627"/>
                <a:gd name="TX6" fmla="*/ 613 w 615"/>
                <a:gd name="TY6" fmla="*/ 318 h 1627"/>
                <a:gd name="TX7" fmla="*/ 345 w 615"/>
                <a:gd name="TY7" fmla="*/ 3 h 1627"/>
                <a:gd name="TX8" fmla="*/ 307 w 615"/>
                <a:gd name="TY8" fmla="*/ 0 h 16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615" h="1627">
                  <a:moveTo>
                    <a:pt x="307" y="0"/>
                  </a:moveTo>
                  <a:cubicBezTo>
                    <a:pt x="140" y="0"/>
                    <a:pt x="1" y="135"/>
                    <a:pt x="2" y="307"/>
                  </a:cubicBezTo>
                  <a:lnTo>
                    <a:pt x="2" y="1319"/>
                  </a:lnTo>
                  <a:cubicBezTo>
                    <a:pt x="1" y="1490"/>
                    <a:pt x="139" y="1625"/>
                    <a:pt x="305" y="1625"/>
                  </a:cubicBezTo>
                  <a:cubicBezTo>
                    <a:pt x="318" y="1625"/>
                    <a:pt x="332" y="1624"/>
                    <a:pt x="345" y="1622"/>
                  </a:cubicBezTo>
                  <a:cubicBezTo>
                    <a:pt x="501" y="1601"/>
                    <a:pt x="613" y="1462"/>
                    <a:pt x="613" y="1305"/>
                  </a:cubicBezTo>
                  <a:lnTo>
                    <a:pt x="613" y="318"/>
                  </a:lnTo>
                  <a:cubicBezTo>
                    <a:pt x="613" y="161"/>
                    <a:pt x="501" y="22"/>
                    <a:pt x="345" y="3"/>
                  </a:cubicBezTo>
                  <a:cubicBezTo>
                    <a:pt x="332" y="1"/>
                    <a:pt x="320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54" name="도형 14"/>
            <p:cNvSpPr/>
            <p:nvPr/>
          </p:nvSpPr>
          <p:spPr>
            <a:xfrm>
              <a:off x="7529195" y="2043430"/>
              <a:ext cx="34290" cy="31750"/>
            </a:xfrm>
            <a:custGeom>
              <a:avLst/>
              <a:gdLst>
                <a:gd name="TX0" fmla="*/ 672 w 1010"/>
                <a:gd name="TY0" fmla="*/ 1 h 951"/>
                <a:gd name="TX1" fmla="*/ 457 w 1010"/>
                <a:gd name="TY1" fmla="*/ 89 h 951"/>
                <a:gd name="TX2" fmla="*/ 120 w 1010"/>
                <a:gd name="TY2" fmla="*/ 428 h 951"/>
                <a:gd name="TX3" fmla="*/ 120 w 1010"/>
                <a:gd name="TY3" fmla="*/ 859 h 951"/>
                <a:gd name="TX4" fmla="*/ 335 w 1010"/>
                <a:gd name="TY4" fmla="*/ 948 h 951"/>
                <a:gd name="TX5" fmla="*/ 551 w 1010"/>
                <a:gd name="TY5" fmla="*/ 859 h 951"/>
                <a:gd name="TX6" fmla="*/ 889 w 1010"/>
                <a:gd name="TY6" fmla="*/ 522 h 951"/>
                <a:gd name="TX7" fmla="*/ 889 w 1010"/>
                <a:gd name="TY7" fmla="*/ 91 h 951"/>
                <a:gd name="TX8" fmla="*/ 672 w 1010"/>
                <a:gd name="TY8" fmla="*/ 1 h 95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010" h="951">
                  <a:moveTo>
                    <a:pt x="672" y="1"/>
                  </a:moveTo>
                  <a:cubicBezTo>
                    <a:pt x="594" y="1"/>
                    <a:pt x="517" y="30"/>
                    <a:pt x="457" y="89"/>
                  </a:cubicBezTo>
                  <a:lnTo>
                    <a:pt x="120" y="428"/>
                  </a:lnTo>
                  <a:cubicBezTo>
                    <a:pt x="0" y="546"/>
                    <a:pt x="0" y="740"/>
                    <a:pt x="120" y="859"/>
                  </a:cubicBezTo>
                  <a:cubicBezTo>
                    <a:pt x="179" y="918"/>
                    <a:pt x="257" y="948"/>
                    <a:pt x="335" y="948"/>
                  </a:cubicBezTo>
                  <a:cubicBezTo>
                    <a:pt x="413" y="948"/>
                    <a:pt x="492" y="918"/>
                    <a:pt x="551" y="859"/>
                  </a:cubicBezTo>
                  <a:lnTo>
                    <a:pt x="889" y="522"/>
                  </a:lnTo>
                  <a:cubicBezTo>
                    <a:pt x="1007" y="402"/>
                    <a:pt x="1007" y="209"/>
                    <a:pt x="889" y="91"/>
                  </a:cubicBezTo>
                  <a:cubicBezTo>
                    <a:pt x="829" y="31"/>
                    <a:pt x="751" y="1"/>
                    <a:pt x="67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55" name="도형 15"/>
            <p:cNvSpPr/>
            <p:nvPr/>
          </p:nvSpPr>
          <p:spPr>
            <a:xfrm>
              <a:off x="7239000" y="2195830"/>
              <a:ext cx="46990" cy="43180"/>
            </a:xfrm>
            <a:custGeom>
              <a:avLst/>
              <a:gdLst>
                <a:gd name="TX0" fmla="*/ 1087 w 1426"/>
                <a:gd name="TY0" fmla="*/ 1 h 1293"/>
                <a:gd name="TX1" fmla="*/ 867 w 1426"/>
                <a:gd name="TY1" fmla="*/ 95 h 1293"/>
                <a:gd name="TX2" fmla="*/ 191 w 1426"/>
                <a:gd name="TY2" fmla="*/ 769 h 1293"/>
                <a:gd name="TX3" fmla="*/ 408 w 1426"/>
                <a:gd name="TY3" fmla="*/ 1290 h 1293"/>
                <a:gd name="TX4" fmla="*/ 624 w 1426"/>
                <a:gd name="TY4" fmla="*/ 1201 h 1293"/>
                <a:gd name="TX5" fmla="*/ 1299 w 1426"/>
                <a:gd name="TY5" fmla="*/ 528 h 1293"/>
                <a:gd name="TX6" fmla="*/ 1304 w 1426"/>
                <a:gd name="TY6" fmla="*/ 90 h 1293"/>
                <a:gd name="TX7" fmla="*/ 1087 w 1426"/>
                <a:gd name="TY7" fmla="*/ 1 h 129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426" h="1293">
                  <a:moveTo>
                    <a:pt x="1087" y="1"/>
                  </a:moveTo>
                  <a:cubicBezTo>
                    <a:pt x="1007" y="1"/>
                    <a:pt x="927" y="32"/>
                    <a:pt x="867" y="95"/>
                  </a:cubicBezTo>
                  <a:lnTo>
                    <a:pt x="191" y="769"/>
                  </a:lnTo>
                  <a:cubicBezTo>
                    <a:pt x="0" y="962"/>
                    <a:pt x="136" y="1290"/>
                    <a:pt x="408" y="1290"/>
                  </a:cubicBezTo>
                  <a:cubicBezTo>
                    <a:pt x="489" y="1290"/>
                    <a:pt x="567" y="1260"/>
                    <a:pt x="624" y="1201"/>
                  </a:cubicBezTo>
                  <a:lnTo>
                    <a:pt x="1299" y="528"/>
                  </a:lnTo>
                  <a:cubicBezTo>
                    <a:pt x="1422" y="409"/>
                    <a:pt x="1424" y="212"/>
                    <a:pt x="1304" y="90"/>
                  </a:cubicBezTo>
                  <a:cubicBezTo>
                    <a:pt x="1244" y="31"/>
                    <a:pt x="1165" y="1"/>
                    <a:pt x="10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56" name="도형 16"/>
            <p:cNvSpPr/>
            <p:nvPr/>
          </p:nvSpPr>
          <p:spPr>
            <a:xfrm>
              <a:off x="7583170" y="2218055"/>
              <a:ext cx="55880" cy="43180"/>
            </a:xfrm>
            <a:custGeom>
              <a:avLst/>
              <a:gdLst>
                <a:gd name="TX0" fmla="*/ 350 w 1712"/>
                <a:gd name="TY0" fmla="*/ 0 h 1288"/>
                <a:gd name="TX1" fmla="*/ 95 w 1712"/>
                <a:gd name="TY1" fmla="*/ 136 h 1288"/>
                <a:gd name="TX2" fmla="*/ 181 w 1712"/>
                <a:gd name="TY2" fmla="*/ 560 h 1288"/>
                <a:gd name="TX3" fmla="*/ 1193 w 1712"/>
                <a:gd name="TY3" fmla="*/ 1234 h 1288"/>
                <a:gd name="TX4" fmla="*/ 1362 w 1712"/>
                <a:gd name="TY4" fmla="*/ 1286 h 1288"/>
                <a:gd name="TX5" fmla="*/ 1615 w 1712"/>
                <a:gd name="TY5" fmla="*/ 1150 h 1288"/>
                <a:gd name="TX6" fmla="*/ 1531 w 1712"/>
                <a:gd name="TY6" fmla="*/ 725 h 1288"/>
                <a:gd name="TX7" fmla="*/ 519 w 1712"/>
                <a:gd name="TY7" fmla="*/ 52 h 1288"/>
                <a:gd name="TX8" fmla="*/ 350 w 1712"/>
                <a:gd name="TY8" fmla="*/ 0 h 128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712" h="1288">
                  <a:moveTo>
                    <a:pt x="350" y="0"/>
                  </a:moveTo>
                  <a:cubicBezTo>
                    <a:pt x="251" y="0"/>
                    <a:pt x="154" y="48"/>
                    <a:pt x="95" y="136"/>
                  </a:cubicBezTo>
                  <a:cubicBezTo>
                    <a:pt x="1" y="277"/>
                    <a:pt x="40" y="466"/>
                    <a:pt x="181" y="560"/>
                  </a:cubicBezTo>
                  <a:lnTo>
                    <a:pt x="1193" y="1234"/>
                  </a:lnTo>
                  <a:cubicBezTo>
                    <a:pt x="1245" y="1269"/>
                    <a:pt x="1304" y="1286"/>
                    <a:pt x="1362" y="1286"/>
                  </a:cubicBezTo>
                  <a:cubicBezTo>
                    <a:pt x="1460" y="1286"/>
                    <a:pt x="1556" y="1238"/>
                    <a:pt x="1615" y="1150"/>
                  </a:cubicBezTo>
                  <a:cubicBezTo>
                    <a:pt x="1709" y="1009"/>
                    <a:pt x="1670" y="819"/>
                    <a:pt x="1531" y="725"/>
                  </a:cubicBezTo>
                  <a:lnTo>
                    <a:pt x="519" y="52"/>
                  </a:lnTo>
                  <a:cubicBezTo>
                    <a:pt x="467" y="17"/>
                    <a:pt x="408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57" name="도형 17"/>
            <p:cNvSpPr/>
            <p:nvPr/>
          </p:nvSpPr>
          <p:spPr>
            <a:xfrm>
              <a:off x="7243445" y="2098040"/>
              <a:ext cx="383540" cy="411480"/>
            </a:xfrm>
            <a:custGeom>
              <a:avLst/>
              <a:gdLst>
                <a:gd name="TX0" fmla="*/ 7361 w 12056"/>
                <a:gd name="TY0" fmla="*/ 613 h 12746"/>
                <a:gd name="TX1" fmla="*/ 9079 w 12056"/>
                <a:gd name="TY1" fmla="*/ 2331 h 12746"/>
                <a:gd name="TX2" fmla="*/ 9079 w 12056"/>
                <a:gd name="TY2" fmla="*/ 3628 h 12746"/>
                <a:gd name="TX3" fmla="*/ 9068 w 12056"/>
                <a:gd name="TY3" fmla="*/ 3654 h 12746"/>
                <a:gd name="TX4" fmla="*/ 9050 w 12056"/>
                <a:gd name="TY4" fmla="*/ 3660 h 12746"/>
                <a:gd name="TX5" fmla="*/ 8483 w 12056"/>
                <a:gd name="TY5" fmla="*/ 3547 h 12746"/>
                <a:gd name="TX6" fmla="*/ 8411 w 12056"/>
                <a:gd name="TY6" fmla="*/ 3539 h 12746"/>
                <a:gd name="TX7" fmla="*/ 8106 w 12056"/>
                <a:gd name="TY7" fmla="*/ 3793 h 12746"/>
                <a:gd name="TX8" fmla="*/ 8333 w 12056"/>
                <a:gd name="TY8" fmla="*/ 4138 h 12746"/>
                <a:gd name="TX9" fmla="*/ 8754 w 12056"/>
                <a:gd name="TY9" fmla="*/ 4227 h 12746"/>
                <a:gd name="TX10" fmla="*/ 8754 w 12056"/>
                <a:gd name="TY10" fmla="*/ 4684 h 12746"/>
                <a:gd name="TX11" fmla="*/ 6027 w 12056"/>
                <a:gd name="TY11" fmla="*/ 7411 h 12746"/>
                <a:gd name="TX12" fmla="*/ 3298 w 12056"/>
                <a:gd name="TY12" fmla="*/ 4684 h 12746"/>
                <a:gd name="TX13" fmla="*/ 3300 w 12056"/>
                <a:gd name="TY13" fmla="*/ 4684 h 12746"/>
                <a:gd name="TX14" fmla="*/ 3300 w 12056"/>
                <a:gd name="TY14" fmla="*/ 3853 h 12746"/>
                <a:gd name="TX15" fmla="*/ 3392 w 12056"/>
                <a:gd name="TY15" fmla="*/ 3782 h 12746"/>
                <a:gd name="TX16" fmla="*/ 4694 w 12056"/>
                <a:gd name="TY16" fmla="*/ 2697 h 12746"/>
                <a:gd name="TX17" fmla="*/ 6927 w 12056"/>
                <a:gd name="TY17" fmla="*/ 3732 h 12746"/>
                <a:gd name="TX18" fmla="*/ 7027 w 12056"/>
                <a:gd name="TY18" fmla="*/ 3749 h 12746"/>
                <a:gd name="TX19" fmla="*/ 7316 w 12056"/>
                <a:gd name="TY19" fmla="*/ 3544 h 12746"/>
                <a:gd name="TX20" fmla="*/ 7129 w 12056"/>
                <a:gd name="TY20" fmla="*/ 3155 h 12746"/>
                <a:gd name="TX21" fmla="*/ 4836 w 12056"/>
                <a:gd name="TY21" fmla="*/ 2067 h 12746"/>
                <a:gd name="TX22" fmla="*/ 4668 w 12056"/>
                <a:gd name="TY22" fmla="*/ 2016 h 12746"/>
                <a:gd name="TX23" fmla="*/ 4472 w 12056"/>
                <a:gd name="TY23" fmla="*/ 2088 h 12746"/>
                <a:gd name="TX24" fmla="*/ 3002 w 12056"/>
                <a:gd name="TY24" fmla="*/ 3314 h 12746"/>
                <a:gd name="TX25" fmla="*/ 2983 w 12056"/>
                <a:gd name="TY25" fmla="*/ 3321 h 12746"/>
                <a:gd name="TX26" fmla="*/ 2968 w 12056"/>
                <a:gd name="TY26" fmla="*/ 3317 h 12746"/>
                <a:gd name="TX27" fmla="*/ 2974 w 12056"/>
                <a:gd name="TY27" fmla="*/ 3288 h 12746"/>
                <a:gd name="TX28" fmla="*/ 2974 w 12056"/>
                <a:gd name="TY28" fmla="*/ 1986 h 12746"/>
                <a:gd name="TX29" fmla="*/ 4330 w 12056"/>
                <a:gd name="TY29" fmla="*/ 613 h 12746"/>
                <a:gd name="TX31" fmla="*/ 7411 w 12056"/>
                <a:gd name="TY31" fmla="*/ 7718 h 12746"/>
                <a:gd name="TX32" fmla="*/ 7411 w 12056"/>
                <a:gd name="TY32" fmla="*/ 8335 h 12746"/>
                <a:gd name="TX33" fmla="*/ 8103 w 12056"/>
                <a:gd name="TY33" fmla="*/ 9496 h 12746"/>
                <a:gd name="TX34" fmla="*/ 6027 w 12056"/>
                <a:gd name="TY34" fmla="*/ 10450 h 12746"/>
                <a:gd name="TX35" fmla="*/ 3951 w 12056"/>
                <a:gd name="TY35" fmla="*/ 9496 h 12746"/>
                <a:gd name="TX36" fmla="*/ 4642 w 12056"/>
                <a:gd name="TY36" fmla="*/ 8335 h 12746"/>
                <a:gd name="TX37" fmla="*/ 4642 w 12056"/>
                <a:gd name="TY37" fmla="*/ 7718 h 12746"/>
                <a:gd name="TX38" fmla="*/ 6027 w 12056"/>
                <a:gd name="TY38" fmla="*/ 8020 h 12746"/>
                <a:gd name="TX39" fmla="*/ 7411 w 12056"/>
                <a:gd name="TY39" fmla="*/ 7718 h 12746"/>
                <a:gd name="TX41" fmla="*/ 4355 w 12056"/>
                <a:gd name="TY41" fmla="*/ 1 h 12746"/>
                <a:gd name="TX42" fmla="*/ 2364 w 12056"/>
                <a:gd name="TY42" fmla="*/ 1993 h 12746"/>
                <a:gd name="TX43" fmla="*/ 2364 w 12056"/>
                <a:gd name="TY43" fmla="*/ 3296 h 12746"/>
                <a:gd name="TX44" fmla="*/ 2689 w 12056"/>
                <a:gd name="TY44" fmla="*/ 3861 h 12746"/>
                <a:gd name="TX45" fmla="*/ 2689 w 12056"/>
                <a:gd name="TY45" fmla="*/ 4687 h 12746"/>
                <a:gd name="TX46" fmla="*/ 4033 w 12056"/>
                <a:gd name="TY46" fmla="*/ 7357 h 12746"/>
                <a:gd name="TX47" fmla="*/ 4033 w 12056"/>
                <a:gd name="TY47" fmla="*/ 8340 h 12746"/>
                <a:gd name="TX48" fmla="*/ 3549 w 12056"/>
                <a:gd name="TY48" fmla="*/ 9011 h 12746"/>
                <a:gd name="TX49" fmla="*/ 1128 w 12056"/>
                <a:gd name="TY49" fmla="*/ 9819 h 12746"/>
                <a:gd name="TX50" fmla="*/ 3 w 12056"/>
                <a:gd name="TY50" fmla="*/ 11381 h 12746"/>
                <a:gd name="TX51" fmla="*/ 3 w 12056"/>
                <a:gd name="TY51" fmla="*/ 12436 h 12746"/>
                <a:gd name="TX52" fmla="*/ 280 w 12056"/>
                <a:gd name="TY52" fmla="*/ 12733 h 12746"/>
                <a:gd name="TX53" fmla="*/ 288 w 12056"/>
                <a:gd name="TY53" fmla="*/ 12734 h 12746"/>
                <a:gd name="TX54" fmla="*/ 573 w 12056"/>
                <a:gd name="TY54" fmla="*/ 12448 h 12746"/>
                <a:gd name="TX55" fmla="*/ 573 w 12056"/>
                <a:gd name="TY55" fmla="*/ 11388 h 12746"/>
                <a:gd name="TX56" fmla="*/ 1287 w 12056"/>
                <a:gd name="TY56" fmla="*/ 10397 h 12746"/>
                <a:gd name="TX57" fmla="*/ 3329 w 12056"/>
                <a:gd name="TY57" fmla="*/ 9717 h 12746"/>
                <a:gd name="TX58" fmla="*/ 6007 w 12056"/>
                <a:gd name="TY58" fmla="*/ 11057 h 12746"/>
                <a:gd name="TX59" fmla="*/ 8686 w 12056"/>
                <a:gd name="TY59" fmla="*/ 9717 h 12746"/>
                <a:gd name="TX60" fmla="*/ 10728 w 12056"/>
                <a:gd name="TY60" fmla="*/ 10397 h 12746"/>
                <a:gd name="TX61" fmla="*/ 11442 w 12056"/>
                <a:gd name="TY61" fmla="*/ 11388 h 12746"/>
                <a:gd name="TX62" fmla="*/ 11442 w 12056"/>
                <a:gd name="TY62" fmla="*/ 12427 h 12746"/>
                <a:gd name="TX63" fmla="*/ 11709 w 12056"/>
                <a:gd name="TY63" fmla="*/ 12742 h 12746"/>
                <a:gd name="TX64" fmla="*/ 11747 w 12056"/>
                <a:gd name="TY64" fmla="*/ 12744 h 12746"/>
                <a:gd name="TX65" fmla="*/ 12054 w 12056"/>
                <a:gd name="TY65" fmla="*/ 12437 h 12746"/>
                <a:gd name="TX66" fmla="*/ 12054 w 12056"/>
                <a:gd name="TY66" fmla="*/ 11380 h 12746"/>
                <a:gd name="TX67" fmla="*/ 10927 w 12056"/>
                <a:gd name="TY67" fmla="*/ 9817 h 12746"/>
                <a:gd name="TX68" fmla="*/ 10925 w 12056"/>
                <a:gd name="TY68" fmla="*/ 9817 h 12746"/>
                <a:gd name="TX69" fmla="*/ 8503 w 12056"/>
                <a:gd name="TY69" fmla="*/ 9009 h 12746"/>
                <a:gd name="TX70" fmla="*/ 8022 w 12056"/>
                <a:gd name="TY70" fmla="*/ 8342 h 12746"/>
                <a:gd name="TX71" fmla="*/ 8022 w 12056"/>
                <a:gd name="TY71" fmla="*/ 7356 h 12746"/>
                <a:gd name="TX72" fmla="*/ 9364 w 12056"/>
                <a:gd name="TY72" fmla="*/ 4685 h 12746"/>
                <a:gd name="TX73" fmla="*/ 9364 w 12056"/>
                <a:gd name="TY73" fmla="*/ 4192 h 12746"/>
                <a:gd name="TX74" fmla="*/ 9471 w 12056"/>
                <a:gd name="TY74" fmla="*/ 4117 h 12746"/>
                <a:gd name="TX75" fmla="*/ 9691 w 12056"/>
                <a:gd name="TY75" fmla="*/ 3625 h 12746"/>
                <a:gd name="TX76" fmla="*/ 9691 w 12056"/>
                <a:gd name="TY76" fmla="*/ 2329 h 12746"/>
                <a:gd name="TX77" fmla="*/ 7363 w 12056"/>
                <a:gd name="TY77" fmla="*/ 1 h 1274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</a:cxnLst>
              <a:rect l="l" t="t" r="r" b="b"/>
              <a:pathLst>
                <a:path w="12056" h="12746">
                  <a:moveTo>
                    <a:pt x="7361" y="613"/>
                  </a:moveTo>
                  <a:cubicBezTo>
                    <a:pt x="8310" y="613"/>
                    <a:pt x="9079" y="1382"/>
                    <a:pt x="9079" y="2331"/>
                  </a:cubicBezTo>
                  <a:lnTo>
                    <a:pt x="9079" y="3628"/>
                  </a:lnTo>
                  <a:cubicBezTo>
                    <a:pt x="9079" y="3638"/>
                    <a:pt x="9076" y="3647"/>
                    <a:pt x="9068" y="3654"/>
                  </a:cubicBezTo>
                  <a:cubicBezTo>
                    <a:pt x="9063" y="3659"/>
                    <a:pt x="9056" y="3660"/>
                    <a:pt x="9050" y="3660"/>
                  </a:cubicBezTo>
                  <a:cubicBezTo>
                    <a:pt x="8862" y="3628"/>
                    <a:pt x="8673" y="3591"/>
                    <a:pt x="8483" y="3547"/>
                  </a:cubicBezTo>
                  <a:cubicBezTo>
                    <a:pt x="8459" y="3541"/>
                    <a:pt x="8435" y="3539"/>
                    <a:pt x="8411" y="3539"/>
                  </a:cubicBezTo>
                  <a:cubicBezTo>
                    <a:pt x="8263" y="3539"/>
                    <a:pt x="8128" y="3643"/>
                    <a:pt x="8106" y="3793"/>
                  </a:cubicBezTo>
                  <a:cubicBezTo>
                    <a:pt x="8080" y="3949"/>
                    <a:pt x="8179" y="4099"/>
                    <a:pt x="8333" y="4138"/>
                  </a:cubicBezTo>
                  <a:cubicBezTo>
                    <a:pt x="8473" y="4170"/>
                    <a:pt x="8614" y="4200"/>
                    <a:pt x="8754" y="4227"/>
                  </a:cubicBezTo>
                  <a:lnTo>
                    <a:pt x="8754" y="4684"/>
                  </a:lnTo>
                  <a:cubicBezTo>
                    <a:pt x="8754" y="6187"/>
                    <a:pt x="7529" y="7411"/>
                    <a:pt x="6027" y="7411"/>
                  </a:cubicBezTo>
                  <a:cubicBezTo>
                    <a:pt x="4522" y="7411"/>
                    <a:pt x="3298" y="6187"/>
                    <a:pt x="3298" y="4684"/>
                  </a:cubicBezTo>
                  <a:lnTo>
                    <a:pt x="3300" y="4684"/>
                  </a:lnTo>
                  <a:lnTo>
                    <a:pt x="3300" y="3853"/>
                  </a:lnTo>
                  <a:cubicBezTo>
                    <a:pt x="3300" y="3853"/>
                    <a:pt x="3360" y="3809"/>
                    <a:pt x="3392" y="3782"/>
                  </a:cubicBezTo>
                  <a:lnTo>
                    <a:pt x="4694" y="2697"/>
                  </a:lnTo>
                  <a:cubicBezTo>
                    <a:pt x="5042" y="2907"/>
                    <a:pt x="5840" y="3350"/>
                    <a:pt x="6927" y="3732"/>
                  </a:cubicBezTo>
                  <a:cubicBezTo>
                    <a:pt x="6960" y="3743"/>
                    <a:pt x="6994" y="3749"/>
                    <a:pt x="7027" y="3749"/>
                  </a:cubicBezTo>
                  <a:cubicBezTo>
                    <a:pt x="7153" y="3749"/>
                    <a:pt x="7272" y="3670"/>
                    <a:pt x="7316" y="3544"/>
                  </a:cubicBezTo>
                  <a:cubicBezTo>
                    <a:pt x="7372" y="3385"/>
                    <a:pt x="7288" y="3210"/>
                    <a:pt x="7129" y="3155"/>
                  </a:cubicBezTo>
                  <a:cubicBezTo>
                    <a:pt x="5753" y="2671"/>
                    <a:pt x="4846" y="2073"/>
                    <a:pt x="4836" y="2067"/>
                  </a:cubicBezTo>
                  <a:cubicBezTo>
                    <a:pt x="4786" y="2033"/>
                    <a:pt x="4727" y="2016"/>
                    <a:pt x="4668" y="2016"/>
                  </a:cubicBezTo>
                  <a:cubicBezTo>
                    <a:pt x="4598" y="2016"/>
                    <a:pt x="4528" y="2040"/>
                    <a:pt x="4472" y="2088"/>
                  </a:cubicBezTo>
                  <a:lnTo>
                    <a:pt x="3002" y="3314"/>
                  </a:lnTo>
                  <a:cubicBezTo>
                    <a:pt x="2997" y="3319"/>
                    <a:pt x="2990" y="3321"/>
                    <a:pt x="2983" y="3321"/>
                  </a:cubicBezTo>
                  <a:cubicBezTo>
                    <a:pt x="2978" y="3321"/>
                    <a:pt x="2972" y="3320"/>
                    <a:pt x="2968" y="3317"/>
                  </a:cubicBezTo>
                  <a:cubicBezTo>
                    <a:pt x="2950" y="3309"/>
                    <a:pt x="2950" y="3296"/>
                    <a:pt x="2974" y="3288"/>
                  </a:cubicBezTo>
                  <a:lnTo>
                    <a:pt x="2974" y="1986"/>
                  </a:lnTo>
                  <a:cubicBezTo>
                    <a:pt x="2950" y="1223"/>
                    <a:pt x="4330" y="613"/>
                    <a:pt x="4330" y="613"/>
                  </a:cubicBezTo>
                  <a:close/>
                  <a:moveTo>
                    <a:pt x="7411" y="7718"/>
                  </a:moveTo>
                  <a:lnTo>
                    <a:pt x="7411" y="8335"/>
                  </a:lnTo>
                  <a:cubicBezTo>
                    <a:pt x="7411" y="8820"/>
                    <a:pt x="7677" y="9267"/>
                    <a:pt x="8103" y="9496"/>
                  </a:cubicBezTo>
                  <a:cubicBezTo>
                    <a:pt x="7583" y="10102"/>
                    <a:pt x="6825" y="10450"/>
                    <a:pt x="6027" y="10450"/>
                  </a:cubicBezTo>
                  <a:cubicBezTo>
                    <a:pt x="5228" y="10450"/>
                    <a:pt x="4470" y="10100"/>
                    <a:pt x="3951" y="9496"/>
                  </a:cubicBezTo>
                  <a:cubicBezTo>
                    <a:pt x="4376" y="9265"/>
                    <a:pt x="4642" y="8820"/>
                    <a:pt x="4642" y="8335"/>
                  </a:cubicBezTo>
                  <a:lnTo>
                    <a:pt x="4642" y="7718"/>
                  </a:lnTo>
                  <a:cubicBezTo>
                    <a:pt x="5082" y="7919"/>
                    <a:pt x="5554" y="8020"/>
                    <a:pt x="6027" y="8020"/>
                  </a:cubicBezTo>
                  <a:cubicBezTo>
                    <a:pt x="6499" y="8020"/>
                    <a:pt x="6971" y="7919"/>
                    <a:pt x="7411" y="7718"/>
                  </a:cubicBezTo>
                  <a:close/>
                  <a:moveTo>
                    <a:pt x="4355" y="1"/>
                  </a:moveTo>
                  <a:cubicBezTo>
                    <a:pt x="3254" y="1"/>
                    <a:pt x="2364" y="893"/>
                    <a:pt x="2364" y="1993"/>
                  </a:cubicBezTo>
                  <a:lnTo>
                    <a:pt x="2364" y="3296"/>
                  </a:lnTo>
                  <a:cubicBezTo>
                    <a:pt x="2360" y="3529"/>
                    <a:pt x="2485" y="3746"/>
                    <a:pt x="2689" y="3861"/>
                  </a:cubicBezTo>
                  <a:lnTo>
                    <a:pt x="2689" y="4687"/>
                  </a:lnTo>
                  <a:cubicBezTo>
                    <a:pt x="2689" y="5740"/>
                    <a:pt x="3188" y="6731"/>
                    <a:pt x="4033" y="7357"/>
                  </a:cubicBezTo>
                  <a:lnTo>
                    <a:pt x="4033" y="8340"/>
                  </a:lnTo>
                  <a:cubicBezTo>
                    <a:pt x="4033" y="8645"/>
                    <a:pt x="3837" y="8915"/>
                    <a:pt x="3549" y="9011"/>
                  </a:cubicBezTo>
                  <a:lnTo>
                    <a:pt x="1128" y="9819"/>
                  </a:lnTo>
                  <a:cubicBezTo>
                    <a:pt x="456" y="10042"/>
                    <a:pt x="1" y="10672"/>
                    <a:pt x="3" y="11381"/>
                  </a:cubicBezTo>
                  <a:lnTo>
                    <a:pt x="3" y="12436"/>
                  </a:lnTo>
                  <a:cubicBezTo>
                    <a:pt x="3" y="12593"/>
                    <a:pt x="124" y="12729"/>
                    <a:pt x="280" y="12733"/>
                  </a:cubicBezTo>
                  <a:cubicBezTo>
                    <a:pt x="282" y="12734"/>
                    <a:pt x="285" y="12734"/>
                    <a:pt x="288" y="12734"/>
                  </a:cubicBezTo>
                  <a:cubicBezTo>
                    <a:pt x="445" y="12734"/>
                    <a:pt x="573" y="12606"/>
                    <a:pt x="573" y="12448"/>
                  </a:cubicBezTo>
                  <a:lnTo>
                    <a:pt x="573" y="11388"/>
                  </a:lnTo>
                  <a:cubicBezTo>
                    <a:pt x="571" y="10938"/>
                    <a:pt x="859" y="10539"/>
                    <a:pt x="1287" y="10397"/>
                  </a:cubicBezTo>
                  <a:lnTo>
                    <a:pt x="3329" y="9717"/>
                  </a:lnTo>
                  <a:cubicBezTo>
                    <a:pt x="3960" y="10560"/>
                    <a:pt x="4953" y="11057"/>
                    <a:pt x="6007" y="11057"/>
                  </a:cubicBezTo>
                  <a:cubicBezTo>
                    <a:pt x="7061" y="11057"/>
                    <a:pt x="8054" y="10560"/>
                    <a:pt x="8686" y="9717"/>
                  </a:cubicBezTo>
                  <a:lnTo>
                    <a:pt x="10728" y="10397"/>
                  </a:lnTo>
                  <a:cubicBezTo>
                    <a:pt x="11155" y="10539"/>
                    <a:pt x="11443" y="10938"/>
                    <a:pt x="11442" y="11388"/>
                  </a:cubicBezTo>
                  <a:lnTo>
                    <a:pt x="11442" y="12427"/>
                  </a:lnTo>
                  <a:cubicBezTo>
                    <a:pt x="11442" y="12583"/>
                    <a:pt x="11555" y="12722"/>
                    <a:pt x="11709" y="12742"/>
                  </a:cubicBezTo>
                  <a:cubicBezTo>
                    <a:pt x="11722" y="12743"/>
                    <a:pt x="11735" y="12744"/>
                    <a:pt x="11747" y="12744"/>
                  </a:cubicBezTo>
                  <a:cubicBezTo>
                    <a:pt x="11914" y="12744"/>
                    <a:pt x="12054" y="12609"/>
                    <a:pt x="12054" y="12437"/>
                  </a:cubicBezTo>
                  <a:lnTo>
                    <a:pt x="12054" y="11380"/>
                  </a:lnTo>
                  <a:cubicBezTo>
                    <a:pt x="12054" y="10670"/>
                    <a:pt x="11600" y="10041"/>
                    <a:pt x="10927" y="9817"/>
                  </a:cubicBezTo>
                  <a:lnTo>
                    <a:pt x="10925" y="9817"/>
                  </a:lnTo>
                  <a:lnTo>
                    <a:pt x="8503" y="9009"/>
                  </a:lnTo>
                  <a:cubicBezTo>
                    <a:pt x="8214" y="8914"/>
                    <a:pt x="8020" y="8645"/>
                    <a:pt x="8022" y="8342"/>
                  </a:cubicBezTo>
                  <a:lnTo>
                    <a:pt x="8022" y="7356"/>
                  </a:lnTo>
                  <a:cubicBezTo>
                    <a:pt x="8867" y="6727"/>
                    <a:pt x="9364" y="5738"/>
                    <a:pt x="9364" y="4685"/>
                  </a:cubicBezTo>
                  <a:lnTo>
                    <a:pt x="9364" y="4192"/>
                  </a:lnTo>
                  <a:cubicBezTo>
                    <a:pt x="9403" y="4170"/>
                    <a:pt x="9439" y="4145"/>
                    <a:pt x="9471" y="4117"/>
                  </a:cubicBezTo>
                  <a:cubicBezTo>
                    <a:pt x="9612" y="3992"/>
                    <a:pt x="9691" y="3813"/>
                    <a:pt x="9691" y="3625"/>
                  </a:cubicBezTo>
                  <a:lnTo>
                    <a:pt x="9691" y="2329"/>
                  </a:lnTo>
                  <a:cubicBezTo>
                    <a:pt x="9690" y="1044"/>
                    <a:pt x="8648" y="2"/>
                    <a:pt x="736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3058" name="도형 19"/>
          <p:cNvSpPr/>
          <p:nvPr/>
        </p:nvSpPr>
        <p:spPr>
          <a:xfrm>
            <a:off x="4181475" y="1933575"/>
            <a:ext cx="779780" cy="483235"/>
          </a:xfrm>
          <a:custGeom>
            <a:avLst/>
            <a:gdLst>
              <a:gd name="TX0" fmla="*/ 7813 w 20938"/>
              <a:gd name="TY0" fmla="*/ 608 h 13240"/>
              <a:gd name="TX1" fmla="*/ 10175 w 20938"/>
              <a:gd name="TY1" fmla="*/ 1189 h 13240"/>
              <a:gd name="TX2" fmla="*/ 10268 w 20938"/>
              <a:gd name="TY2" fmla="*/ 1230 h 13240"/>
              <a:gd name="TX3" fmla="*/ 7877 w 20938"/>
              <a:gd name="TY3" fmla="*/ 2239 h 13240"/>
              <a:gd name="TX4" fmla="*/ 6331 w 20938"/>
              <a:gd name="TY4" fmla="*/ 3175 h 13240"/>
              <a:gd name="TX5" fmla="*/ 6776 w 20938"/>
              <a:gd name="TY5" fmla="*/ 882 h 13240"/>
              <a:gd name="TX6" fmla="*/ 7813 w 20938"/>
              <a:gd name="TY6" fmla="*/ 608 h 13240"/>
              <a:gd name="TX8" fmla="*/ 13679 w 20938"/>
              <a:gd name="TY8" fmla="*/ 1213 h 13240"/>
              <a:gd name="TX9" fmla="*/ 15824 w 20938"/>
              <a:gd name="TY9" fmla="*/ 2012 h 13240"/>
              <a:gd name="TX10" fmla="*/ 15921 w 20938"/>
              <a:gd name="TY10" fmla="*/ 2601 h 13240"/>
              <a:gd name="TX11" fmla="*/ 15075 w 20938"/>
              <a:gd name="TY11" fmla="*/ 3868 h 13240"/>
              <a:gd name="TX12" fmla="*/ 11957 w 20938"/>
              <a:gd name="TY12" fmla="*/ 1405 h 13240"/>
              <a:gd name="TX13" fmla="*/ 13152 w 20938"/>
              <a:gd name="TY13" fmla="*/ 1233 h 13240"/>
              <a:gd name="TX14" fmla="*/ 13679 w 20938"/>
              <a:gd name="TY14" fmla="*/ 1213 h 13240"/>
              <a:gd name="TX16" fmla="*/ 9831 w 20938"/>
              <a:gd name="TY16" fmla="*/ 3927 h 13240"/>
              <a:gd name="TX17" fmla="*/ 11702 w 20938"/>
              <a:gd name="TY17" fmla="*/ 5246 h 13240"/>
              <a:gd name="TX18" fmla="*/ 12149 w 20938"/>
              <a:gd name="TY18" fmla="*/ 5698 h 13240"/>
              <a:gd name="TX19" fmla="*/ 8595 w 20938"/>
              <a:gd name="TY19" fmla="*/ 6648 h 13240"/>
              <a:gd name="TX20" fmla="*/ 9440 w 20938"/>
              <a:gd name="TY20" fmla="*/ 4020 h 13240"/>
              <a:gd name="TX21" fmla="*/ 9831 w 20938"/>
              <a:gd name="TY21" fmla="*/ 3927 h 13240"/>
              <a:gd name="TX23" fmla="*/ 11082 w 20938"/>
              <a:gd name="TY23" fmla="*/ 1620 h 13240"/>
              <a:gd name="TX24" fmla="*/ 13871 w 20938"/>
              <a:gd name="TY24" fmla="*/ 3537 h 13240"/>
              <a:gd name="TX25" fmla="*/ 14616 w 20938"/>
              <a:gd name="TY25" fmla="*/ 4273 h 13240"/>
              <a:gd name="TX26" fmla="*/ 13798 w 20938"/>
              <a:gd name="TY26" fmla="*/ 4847 h 13240"/>
              <a:gd name="TX27" fmla="*/ 13675 w 20938"/>
              <a:gd name="TY27" fmla="*/ 5239 h 13240"/>
              <a:gd name="TX28" fmla="*/ 13952 w 20938"/>
              <a:gd name="TY28" fmla="*/ 5417 h 13240"/>
              <a:gd name="TX29" fmla="*/ 14114 w 20938"/>
              <a:gd name="TY29" fmla="*/ 5370 h 13240"/>
              <a:gd name="TX30" fmla="*/ 15009 w 20938"/>
              <a:gd name="TY30" fmla="*/ 4739 h 13240"/>
              <a:gd name="TX31" fmla="*/ 15785 w 20938"/>
              <a:gd name="TY31" fmla="*/ 6318 h 13240"/>
              <a:gd name="TX32" fmla="*/ 15824 w 20938"/>
              <a:gd name="TY32" fmla="*/ 6716 h 13240"/>
              <a:gd name="TX33" fmla="*/ 15262 w 20938"/>
              <a:gd name="TY33" fmla="*/ 6718 h 13240"/>
              <a:gd name="TX34" fmla="*/ 12140 w 20938"/>
              <a:gd name="TY34" fmla="*/ 4823 h 13240"/>
              <a:gd name="TX35" fmla="*/ 10781 w 20938"/>
              <a:gd name="TY35" fmla="*/ 3620 h 13240"/>
              <a:gd name="TX36" fmla="*/ 9831 w 20938"/>
              <a:gd name="TY36" fmla="*/ 3318 h 13240"/>
              <a:gd name="TX37" fmla="*/ 9176 w 20938"/>
              <a:gd name="TY37" fmla="*/ 3474 h 13240"/>
              <a:gd name="TX38" fmla="*/ 7975 w 20938"/>
              <a:gd name="TY38" fmla="*/ 5061 h 13240"/>
              <a:gd name="TX39" fmla="*/ 7984 w 20938"/>
              <a:gd name="TY39" fmla="*/ 6702 h 13240"/>
              <a:gd name="TX40" fmla="*/ 7448 w 20938"/>
              <a:gd name="TY40" fmla="*/ 6716 h 13240"/>
              <a:gd name="TX41" fmla="*/ 6577 w 20938"/>
              <a:gd name="TY41" fmla="*/ 6716 h 13240"/>
              <a:gd name="TX42" fmla="*/ 6768 w 20938"/>
              <a:gd name="TY42" fmla="*/ 5715 h 13240"/>
              <a:gd name="TX43" fmla="*/ 6501 w 20938"/>
              <a:gd name="TY43" fmla="*/ 3811 h 13240"/>
              <a:gd name="TX44" fmla="*/ 8161 w 20938"/>
              <a:gd name="TY44" fmla="*/ 2783 h 13240"/>
              <a:gd name="TX45" fmla="*/ 11082 w 20938"/>
              <a:gd name="TY45" fmla="*/ 1620 h 13240"/>
              <a:gd name="TX47" fmla="*/ 1014 w 20938"/>
              <a:gd name="TY47" fmla="*/ 6671 h 13240"/>
              <a:gd name="TX48" fmla="*/ 1364 w 20938"/>
              <a:gd name="TY48" fmla="*/ 7019 h 13240"/>
              <a:gd name="TX49" fmla="*/ 1016 w 20938"/>
              <a:gd name="TY49" fmla="*/ 7365 h 13240"/>
              <a:gd name="TX50" fmla="*/ 772 w 20938"/>
              <a:gd name="TY50" fmla="*/ 6773 h 13240"/>
              <a:gd name="TX51" fmla="*/ 1014 w 20938"/>
              <a:gd name="TY51" fmla="*/ 6671 h 13240"/>
              <a:gd name="TX53" fmla="*/ 5648 w 20938"/>
              <a:gd name="TY53" fmla="*/ 7328 h 13240"/>
              <a:gd name="TX54" fmla="*/ 4799 w 20938"/>
              <a:gd name="TY54" fmla="*/ 8446 h 13240"/>
              <a:gd name="TX55" fmla="*/ 4655 w 20938"/>
              <a:gd name="TY55" fmla="*/ 8612 h 13240"/>
              <a:gd name="TX56" fmla="*/ 4415 w 20938"/>
              <a:gd name="TY56" fmla="*/ 7328 h 13240"/>
              <a:gd name="TX58" fmla="*/ 12002 w 20938"/>
              <a:gd name="TY58" fmla="*/ 8167 h 13240"/>
              <a:gd name="TX59" fmla="*/ 13689 w 20938"/>
              <a:gd name="TY59" fmla="*/ 10015 h 13240"/>
              <a:gd name="TX60" fmla="*/ 13706 w 20938"/>
              <a:gd name="TY60" fmla="*/ 10173 h 13240"/>
              <a:gd name="TX61" fmla="*/ 13707 w 20938"/>
              <a:gd name="TY61" fmla="*/ 10173 h 13240"/>
              <a:gd name="TX62" fmla="*/ 12056 w 20938"/>
              <a:gd name="TY62" fmla="*/ 10596 h 13240"/>
              <a:gd name="TX63" fmla="*/ 11239 w 20938"/>
              <a:gd name="TY63" fmla="*/ 10416 h 13240"/>
              <a:gd name="TX64" fmla="*/ 10543 w 20938"/>
              <a:gd name="TY64" fmla="*/ 9195 h 13240"/>
              <a:gd name="TX65" fmla="*/ 11911 w 20938"/>
              <a:gd name="TY65" fmla="*/ 8170 h 13240"/>
              <a:gd name="TX66" fmla="*/ 12002 w 20938"/>
              <a:gd name="TY66" fmla="*/ 8167 h 13240"/>
              <a:gd name="TX68" fmla="*/ 8056 w 20938"/>
              <a:gd name="TY68" fmla="*/ 7309 h 13240"/>
              <a:gd name="TX69" fmla="*/ 7586 w 20938"/>
              <a:gd name="TY69" fmla="*/ 11166 h 13240"/>
              <a:gd name="TX70" fmla="*/ 7223 w 20938"/>
              <a:gd name="TY70" fmla="*/ 11670 h 13240"/>
              <a:gd name="TX71" fmla="*/ 6401 w 20938"/>
              <a:gd name="TY71" fmla="*/ 11072 h 13240"/>
              <a:gd name="TX72" fmla="*/ 4925 w 20938"/>
              <a:gd name="TY72" fmla="*/ 9241 h 13240"/>
              <a:gd name="TX73" fmla="*/ 5259 w 20938"/>
              <a:gd name="TY73" fmla="*/ 8847 h 13240"/>
              <a:gd name="TX74" fmla="*/ 6339 w 20938"/>
              <a:gd name="TY74" fmla="*/ 7328 h 13240"/>
              <a:gd name="TX75" fmla="*/ 7448 w 20938"/>
              <a:gd name="TY75" fmla="*/ 7328 h 13240"/>
              <a:gd name="TX76" fmla="*/ 8056 w 20938"/>
              <a:gd name="TY76" fmla="*/ 7309 h 13240"/>
              <a:gd name="TX78" fmla="*/ 4532 w 20938"/>
              <a:gd name="TY78" fmla="*/ 9790 h 13240"/>
              <a:gd name="TX79" fmla="*/ 6007 w 20938"/>
              <a:gd name="TY79" fmla="*/ 11535 h 13240"/>
              <a:gd name="TX80" fmla="*/ 6747 w 20938"/>
              <a:gd name="TY80" fmla="*/ 12084 h 13240"/>
              <a:gd name="TX81" fmla="*/ 5957 w 20938"/>
              <a:gd name="TY81" fmla="*/ 12325 h 13240"/>
              <a:gd name="TX82" fmla="*/ 5372 w 20938"/>
              <a:gd name="TY82" fmla="*/ 12204 h 13240"/>
              <a:gd name="TX83" fmla="*/ 4261 w 20938"/>
              <a:gd name="TY83" fmla="*/ 10439 h 13240"/>
              <a:gd name="TX84" fmla="*/ 4532 w 20938"/>
              <a:gd name="TY84" fmla="*/ 9790 h 13240"/>
              <a:gd name="TX86" fmla="*/ 12635 w 20938"/>
              <a:gd name="TY86" fmla="*/ 6156 h 13240"/>
              <a:gd name="TX87" fmla="*/ 15262 w 20938"/>
              <a:gd name="TY87" fmla="*/ 7328 h 13240"/>
              <a:gd name="TX88" fmla="*/ 15806 w 20938"/>
              <a:gd name="TY88" fmla="*/ 7328 h 13240"/>
              <a:gd name="TX89" fmla="*/ 14279 w 20938"/>
              <a:gd name="TY89" fmla="*/ 9835 h 13240"/>
              <a:gd name="TX90" fmla="*/ 12018 w 20938"/>
              <a:gd name="TY90" fmla="*/ 7558 h 13240"/>
              <a:gd name="TX91" fmla="*/ 11863 w 20938"/>
              <a:gd name="TY91" fmla="*/ 7565 h 13240"/>
              <a:gd name="TX92" fmla="*/ 9945 w 20938"/>
              <a:gd name="TY92" fmla="*/ 9069 h 13240"/>
              <a:gd name="TX93" fmla="*/ 10940 w 20938"/>
              <a:gd name="TY93" fmla="*/ 10952 h 13240"/>
              <a:gd name="TX94" fmla="*/ 12067 w 20938"/>
              <a:gd name="TY94" fmla="*/ 11212 h 13240"/>
              <a:gd name="TX95" fmla="*/ 13665 w 20938"/>
              <a:gd name="TY95" fmla="*/ 10870 h 13240"/>
              <a:gd name="TX96" fmla="*/ 13665 w 20938"/>
              <a:gd name="TY96" fmla="*/ 10870 h 13240"/>
              <a:gd name="TX97" fmla="*/ 11748 w 20938"/>
              <a:gd name="TY97" fmla="*/ 12513 h 13240"/>
              <a:gd name="TX98" fmla="*/ 10561 w 20938"/>
              <a:gd name="TY98" fmla="*/ 12629 h 13240"/>
              <a:gd name="TX99" fmla="*/ 7766 w 20938"/>
              <a:gd name="TY99" fmla="*/ 11969 h 13240"/>
              <a:gd name="TX100" fmla="*/ 8107 w 20938"/>
              <a:gd name="TY100" fmla="*/ 11483 h 13240"/>
              <a:gd name="TX101" fmla="*/ 8663 w 20938"/>
              <a:gd name="TY101" fmla="*/ 7259 h 13240"/>
              <a:gd name="TX102" fmla="*/ 12635 w 20938"/>
              <a:gd name="TY102" fmla="*/ 6156 h 13240"/>
              <a:gd name="TX104" fmla="*/ 7805 w 20938"/>
              <a:gd name="TY104" fmla="*/ 0 h 13240"/>
              <a:gd name="TX105" fmla="*/ 6417 w 20938"/>
              <a:gd name="TY105" fmla="*/ 389 h 13240"/>
              <a:gd name="TX106" fmla="*/ 5803 w 20938"/>
              <a:gd name="TY106" fmla="*/ 3573 h 13240"/>
              <a:gd name="TX107" fmla="*/ 4213 w 20938"/>
              <a:gd name="TY107" fmla="*/ 5432 h 13240"/>
              <a:gd name="TX108" fmla="*/ 4075 w 20938"/>
              <a:gd name="TY108" fmla="*/ 5756 h 13240"/>
              <a:gd name="TX109" fmla="*/ 4252 w 20938"/>
              <a:gd name="TY109" fmla="*/ 6148 h 13240"/>
              <a:gd name="TX110" fmla="*/ 4360 w 20938"/>
              <a:gd name="TY110" fmla="*/ 6169 h 13240"/>
              <a:gd name="TX111" fmla="*/ 4645 w 20938"/>
              <a:gd name="TY111" fmla="*/ 5971 h 13240"/>
              <a:gd name="TX112" fmla="*/ 4763 w 20938"/>
              <a:gd name="TY112" fmla="*/ 5694 h 13240"/>
              <a:gd name="TX113" fmla="*/ 5978 w 20938"/>
              <a:gd name="TY113" fmla="*/ 4226 h 13240"/>
              <a:gd name="TX114" fmla="*/ 6161 w 20938"/>
              <a:gd name="TY114" fmla="*/ 5660 h 13240"/>
              <a:gd name="TX115" fmla="*/ 5933 w 20938"/>
              <a:gd name="TY115" fmla="*/ 6718 h 13240"/>
              <a:gd name="TX116" fmla="*/ 1925 w 20938"/>
              <a:gd name="TY116" fmla="*/ 6718 h 13240"/>
              <a:gd name="TX117" fmla="*/ 1160 w 20938"/>
              <a:gd name="TY117" fmla="*/ 6075 h 13240"/>
              <a:gd name="TX118" fmla="*/ 1015 w 20938"/>
              <a:gd name="TY118" fmla="*/ 6064 h 13240"/>
              <a:gd name="TX119" fmla="*/ 239 w 20938"/>
              <a:gd name="TY119" fmla="*/ 6462 h 13240"/>
              <a:gd name="TX120" fmla="*/ 165 w 20938"/>
              <a:gd name="TY120" fmla="*/ 7458 h 13240"/>
              <a:gd name="TX121" fmla="*/ 1012 w 20938"/>
              <a:gd name="TY121" fmla="*/ 7978 h 13240"/>
              <a:gd name="TX122" fmla="*/ 1016 w 20938"/>
              <a:gd name="TY122" fmla="*/ 7978 h 13240"/>
              <a:gd name="TX123" fmla="*/ 1925 w 20938"/>
              <a:gd name="TY123" fmla="*/ 7288 h 13240"/>
              <a:gd name="TX124" fmla="*/ 3805 w 20938"/>
              <a:gd name="TY124" fmla="*/ 7288 h 13240"/>
              <a:gd name="TX125" fmla="*/ 4215 w 20938"/>
              <a:gd name="TY125" fmla="*/ 9160 h 13240"/>
              <a:gd name="TX126" fmla="*/ 3669 w 20938"/>
              <a:gd name="TY126" fmla="*/ 10290 h 13240"/>
              <a:gd name="TX127" fmla="*/ 5136 w 20938"/>
              <a:gd name="TY127" fmla="*/ 12769 h 13240"/>
              <a:gd name="TX128" fmla="*/ 5950 w 20938"/>
              <a:gd name="TY128" fmla="*/ 12939 h 13240"/>
              <a:gd name="TX129" fmla="*/ 7316 w 20938"/>
              <a:gd name="TY129" fmla="*/ 12419 h 13240"/>
              <a:gd name="TX130" fmla="*/ 8666 w 20938"/>
              <a:gd name="TY130" fmla="*/ 12965 h 13240"/>
              <a:gd name="TX131" fmla="*/ 10567 w 20938"/>
              <a:gd name="TY131" fmla="*/ 13237 h 13240"/>
              <a:gd name="TX132" fmla="*/ 11864 w 20938"/>
              <a:gd name="TY132" fmla="*/ 13111 h 13240"/>
              <a:gd name="TX133" fmla="*/ 14316 w 20938"/>
              <a:gd name="TY133" fmla="*/ 10538 h 13240"/>
              <a:gd name="TX134" fmla="*/ 14557 w 20938"/>
              <a:gd name="TY134" fmla="*/ 10382 h 13240"/>
              <a:gd name="TX135" fmla="*/ 16415 w 20938"/>
              <a:gd name="TY135" fmla="*/ 7330 h 13240"/>
              <a:gd name="TX136" fmla="*/ 19645 w 20938"/>
              <a:gd name="TY136" fmla="*/ 7330 h 13240"/>
              <a:gd name="TX137" fmla="*/ 18144 w 20938"/>
              <a:gd name="TY137" fmla="*/ 8402 h 13240"/>
              <a:gd name="TX138" fmla="*/ 18042 w 20938"/>
              <a:gd name="TY138" fmla="*/ 8797 h 13240"/>
              <a:gd name="TX139" fmla="*/ 18313 w 20938"/>
              <a:gd name="TY139" fmla="*/ 8962 h 13240"/>
              <a:gd name="TX140" fmla="*/ 18491 w 20938"/>
              <a:gd name="TY140" fmla="*/ 8905 h 13240"/>
              <a:gd name="TX141" fmla="*/ 20771 w 20938"/>
              <a:gd name="TY141" fmla="*/ 7276 h 13240"/>
              <a:gd name="TX142" fmla="*/ 20879 w 20938"/>
              <a:gd name="TY142" fmla="*/ 7144 h 13240"/>
              <a:gd name="TX143" fmla="*/ 20776 w 20938"/>
              <a:gd name="TY143" fmla="*/ 6774 h 13240"/>
              <a:gd name="TX144" fmla="*/ 18491 w 20938"/>
              <a:gd name="TY144" fmla="*/ 5142 h 13240"/>
              <a:gd name="TX145" fmla="*/ 18308 w 20938"/>
              <a:gd name="TY145" fmla="*/ 5081 h 13240"/>
              <a:gd name="TX146" fmla="*/ 18060 w 20938"/>
              <a:gd name="TY146" fmla="*/ 5209 h 13240"/>
              <a:gd name="TX147" fmla="*/ 18136 w 20938"/>
              <a:gd name="TY147" fmla="*/ 5639 h 13240"/>
              <a:gd name="TX148" fmla="*/ 19645 w 20938"/>
              <a:gd name="TY148" fmla="*/ 6718 h 13240"/>
              <a:gd name="TX149" fmla="*/ 16434 w 20938"/>
              <a:gd name="TY149" fmla="*/ 6718 h 13240"/>
              <a:gd name="TX150" fmla="*/ 16389 w 20938"/>
              <a:gd name="TY150" fmla="*/ 6227 h 13240"/>
              <a:gd name="TX151" fmla="*/ 15469 w 20938"/>
              <a:gd name="TY151" fmla="*/ 4336 h 13240"/>
              <a:gd name="TX152" fmla="*/ 16520 w 20938"/>
              <a:gd name="TY152" fmla="*/ 2728 h 13240"/>
              <a:gd name="TX153" fmla="*/ 16330 w 20938"/>
              <a:gd name="TY153" fmla="*/ 1670 h 13240"/>
              <a:gd name="TX154" fmla="*/ 13666 w 20938"/>
              <a:gd name="TY154" fmla="*/ 602 h 13240"/>
              <a:gd name="TX155" fmla="*/ 13105 w 20938"/>
              <a:gd name="TY155" fmla="*/ 624 h 13240"/>
              <a:gd name="TX156" fmla="*/ 11152 w 20938"/>
              <a:gd name="TY156" fmla="*/ 968 h 13240"/>
              <a:gd name="TX157" fmla="*/ 10412 w 20938"/>
              <a:gd name="TY157" fmla="*/ 627 h 13240"/>
              <a:gd name="TX158" fmla="*/ 7805 w 20938"/>
              <a:gd name="TY158" fmla="*/ 0 h 13240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</a:cxnLst>
            <a:rect l="l" t="t" r="r" b="b"/>
            <a:pathLst>
              <a:path w="20938" h="13240">
                <a:moveTo>
                  <a:pt x="7813" y="608"/>
                </a:moveTo>
                <a:cubicBezTo>
                  <a:pt x="8449" y="608"/>
                  <a:pt x="9259" y="804"/>
                  <a:pt x="10175" y="1189"/>
                </a:cubicBezTo>
                <a:cubicBezTo>
                  <a:pt x="10206" y="1202"/>
                  <a:pt x="10235" y="1215"/>
                  <a:pt x="10268" y="1230"/>
                </a:cubicBezTo>
                <a:cubicBezTo>
                  <a:pt x="9445" y="1502"/>
                  <a:pt x="8647" y="1839"/>
                  <a:pt x="7877" y="2239"/>
                </a:cubicBezTo>
                <a:cubicBezTo>
                  <a:pt x="7341" y="2516"/>
                  <a:pt x="6825" y="2828"/>
                  <a:pt x="6331" y="3175"/>
                </a:cubicBezTo>
                <a:cubicBezTo>
                  <a:pt x="6069" y="2135"/>
                  <a:pt x="6025" y="1432"/>
                  <a:pt x="6776" y="882"/>
                </a:cubicBezTo>
                <a:cubicBezTo>
                  <a:pt x="7027" y="699"/>
                  <a:pt x="7380" y="608"/>
                  <a:pt x="7813" y="608"/>
                </a:cubicBezTo>
                <a:close/>
                <a:moveTo>
                  <a:pt x="13679" y="1213"/>
                </a:moveTo>
                <a:cubicBezTo>
                  <a:pt x="14992" y="1213"/>
                  <a:pt x="15570" y="1633"/>
                  <a:pt x="15824" y="2012"/>
                </a:cubicBezTo>
                <a:cubicBezTo>
                  <a:pt x="15937" y="2180"/>
                  <a:pt x="15969" y="2375"/>
                  <a:pt x="15921" y="2601"/>
                </a:cubicBezTo>
                <a:cubicBezTo>
                  <a:pt x="15840" y="2982"/>
                  <a:pt x="15542" y="3421"/>
                  <a:pt x="15075" y="3868"/>
                </a:cubicBezTo>
                <a:cubicBezTo>
                  <a:pt x="14248" y="2954"/>
                  <a:pt x="13123" y="2085"/>
                  <a:pt x="11957" y="1405"/>
                </a:cubicBezTo>
                <a:cubicBezTo>
                  <a:pt x="12350" y="1322"/>
                  <a:pt x="12750" y="1264"/>
                  <a:pt x="13152" y="1233"/>
                </a:cubicBezTo>
                <a:cubicBezTo>
                  <a:pt x="13339" y="1219"/>
                  <a:pt x="13515" y="1213"/>
                  <a:pt x="13679" y="1213"/>
                </a:cubicBezTo>
                <a:close/>
                <a:moveTo>
                  <a:pt x="9831" y="3927"/>
                </a:moveTo>
                <a:cubicBezTo>
                  <a:pt x="10378" y="3927"/>
                  <a:pt x="10931" y="4458"/>
                  <a:pt x="11702" y="5246"/>
                </a:cubicBezTo>
                <a:cubicBezTo>
                  <a:pt x="11848" y="5395"/>
                  <a:pt x="11997" y="5547"/>
                  <a:pt x="12149" y="5698"/>
                </a:cubicBezTo>
                <a:cubicBezTo>
                  <a:pt x="10995" y="6191"/>
                  <a:pt x="9772" y="6517"/>
                  <a:pt x="8595" y="6648"/>
                </a:cubicBezTo>
                <a:cubicBezTo>
                  <a:pt x="8454" y="5291"/>
                  <a:pt x="8496" y="4475"/>
                  <a:pt x="9440" y="4020"/>
                </a:cubicBezTo>
                <a:cubicBezTo>
                  <a:pt x="9572" y="3957"/>
                  <a:pt x="9701" y="3927"/>
                  <a:pt x="9831" y="3927"/>
                </a:cubicBezTo>
                <a:close/>
                <a:moveTo>
                  <a:pt x="11082" y="1620"/>
                </a:moveTo>
                <a:cubicBezTo>
                  <a:pt x="12075" y="2138"/>
                  <a:pt x="13056" y="2809"/>
                  <a:pt x="13871" y="3537"/>
                </a:cubicBezTo>
                <a:cubicBezTo>
                  <a:pt x="14131" y="3769"/>
                  <a:pt x="14381" y="4015"/>
                  <a:pt x="14616" y="4273"/>
                </a:cubicBezTo>
                <a:cubicBezTo>
                  <a:pt x="14355" y="4478"/>
                  <a:pt x="14081" y="4671"/>
                  <a:pt x="13798" y="4847"/>
                </a:cubicBezTo>
                <a:cubicBezTo>
                  <a:pt x="13667" y="4930"/>
                  <a:pt x="13608" y="5098"/>
                  <a:pt x="13675" y="5239"/>
                </a:cubicBezTo>
                <a:cubicBezTo>
                  <a:pt x="13726" y="5352"/>
                  <a:pt x="13837" y="5417"/>
                  <a:pt x="13952" y="5417"/>
                </a:cubicBezTo>
                <a:cubicBezTo>
                  <a:pt x="14007" y="5417"/>
                  <a:pt x="14063" y="5402"/>
                  <a:pt x="14114" y="5370"/>
                </a:cubicBezTo>
                <a:cubicBezTo>
                  <a:pt x="14425" y="5178"/>
                  <a:pt x="14722" y="4966"/>
                  <a:pt x="15009" y="4739"/>
                </a:cubicBezTo>
                <a:cubicBezTo>
                  <a:pt x="15450" y="5309"/>
                  <a:pt x="15717" y="5847"/>
                  <a:pt x="15785" y="6318"/>
                </a:cubicBezTo>
                <a:cubicBezTo>
                  <a:pt x="15804" y="6454"/>
                  <a:pt x="15817" y="6587"/>
                  <a:pt x="15824" y="6716"/>
                </a:cubicBezTo>
                <a:lnTo>
                  <a:pt x="15262" y="6718"/>
                </a:lnTo>
                <a:cubicBezTo>
                  <a:pt x="13991" y="6718"/>
                  <a:pt x="13008" y="5711"/>
                  <a:pt x="12140" y="4823"/>
                </a:cubicBezTo>
                <a:cubicBezTo>
                  <a:pt x="11676" y="4349"/>
                  <a:pt x="11239" y="3902"/>
                  <a:pt x="10781" y="3620"/>
                </a:cubicBezTo>
                <a:cubicBezTo>
                  <a:pt x="10453" y="3418"/>
                  <a:pt x="10139" y="3318"/>
                  <a:pt x="9831" y="3318"/>
                </a:cubicBezTo>
                <a:cubicBezTo>
                  <a:pt x="9610" y="3318"/>
                  <a:pt x="9392" y="3370"/>
                  <a:pt x="9176" y="3474"/>
                </a:cubicBezTo>
                <a:cubicBezTo>
                  <a:pt x="8499" y="3800"/>
                  <a:pt x="8106" y="4320"/>
                  <a:pt x="7975" y="5061"/>
                </a:cubicBezTo>
                <a:cubicBezTo>
                  <a:pt x="7887" y="5558"/>
                  <a:pt x="7923" y="6114"/>
                  <a:pt x="7984" y="6702"/>
                </a:cubicBezTo>
                <a:cubicBezTo>
                  <a:pt x="7805" y="6711"/>
                  <a:pt x="7625" y="6716"/>
                  <a:pt x="7448" y="6716"/>
                </a:cubicBezTo>
                <a:lnTo>
                  <a:pt x="6577" y="6716"/>
                </a:lnTo>
                <a:cubicBezTo>
                  <a:pt x="6676" y="6391"/>
                  <a:pt x="6739" y="6055"/>
                  <a:pt x="6768" y="5715"/>
                </a:cubicBezTo>
                <a:cubicBezTo>
                  <a:pt x="6825" y="5081"/>
                  <a:pt x="6671" y="4438"/>
                  <a:pt x="6501" y="3811"/>
                </a:cubicBezTo>
                <a:cubicBezTo>
                  <a:pt x="7026" y="3426"/>
                  <a:pt x="7581" y="3082"/>
                  <a:pt x="8161" y="2783"/>
                </a:cubicBezTo>
                <a:cubicBezTo>
                  <a:pt x="9092" y="2297"/>
                  <a:pt x="10072" y="1907"/>
                  <a:pt x="11082" y="1620"/>
                </a:cubicBezTo>
                <a:close/>
                <a:moveTo>
                  <a:pt x="1014" y="6671"/>
                </a:moveTo>
                <a:cubicBezTo>
                  <a:pt x="1193" y="6671"/>
                  <a:pt x="1364" y="6810"/>
                  <a:pt x="1364" y="7019"/>
                </a:cubicBezTo>
                <a:cubicBezTo>
                  <a:pt x="1364" y="7210"/>
                  <a:pt x="1209" y="7365"/>
                  <a:pt x="1016" y="7365"/>
                </a:cubicBezTo>
                <a:cubicBezTo>
                  <a:pt x="707" y="7365"/>
                  <a:pt x="553" y="6991"/>
                  <a:pt x="772" y="6773"/>
                </a:cubicBezTo>
                <a:cubicBezTo>
                  <a:pt x="842" y="6702"/>
                  <a:pt x="929" y="6671"/>
                  <a:pt x="1014" y="6671"/>
                </a:cubicBezTo>
                <a:close/>
                <a:moveTo>
                  <a:pt x="5648" y="7328"/>
                </a:moveTo>
                <a:cubicBezTo>
                  <a:pt x="5400" y="7754"/>
                  <a:pt x="5097" y="8104"/>
                  <a:pt x="4799" y="8446"/>
                </a:cubicBezTo>
                <a:cubicBezTo>
                  <a:pt x="4751" y="8501"/>
                  <a:pt x="4704" y="8556"/>
                  <a:pt x="4655" y="8612"/>
                </a:cubicBezTo>
                <a:cubicBezTo>
                  <a:pt x="4509" y="8199"/>
                  <a:pt x="4428" y="7765"/>
                  <a:pt x="4415" y="7328"/>
                </a:cubicBezTo>
                <a:close/>
                <a:moveTo>
                  <a:pt x="12002" y="8167"/>
                </a:moveTo>
                <a:cubicBezTo>
                  <a:pt x="12721" y="8167"/>
                  <a:pt x="13526" y="8834"/>
                  <a:pt x="13689" y="10015"/>
                </a:cubicBezTo>
                <a:cubicBezTo>
                  <a:pt x="13696" y="10068"/>
                  <a:pt x="13702" y="10122"/>
                  <a:pt x="13706" y="10173"/>
                </a:cubicBezTo>
                <a:lnTo>
                  <a:pt x="13707" y="10173"/>
                </a:lnTo>
                <a:cubicBezTo>
                  <a:pt x="13156" y="10447"/>
                  <a:pt x="12562" y="10596"/>
                  <a:pt x="12056" y="10596"/>
                </a:cubicBezTo>
                <a:cubicBezTo>
                  <a:pt x="11739" y="10596"/>
                  <a:pt x="11457" y="10538"/>
                  <a:pt x="11239" y="10416"/>
                </a:cubicBezTo>
                <a:cubicBezTo>
                  <a:pt x="10692" y="10110"/>
                  <a:pt x="10439" y="9665"/>
                  <a:pt x="10543" y="9195"/>
                </a:cubicBezTo>
                <a:cubicBezTo>
                  <a:pt x="10663" y="8646"/>
                  <a:pt x="11225" y="8224"/>
                  <a:pt x="11911" y="8170"/>
                </a:cubicBezTo>
                <a:cubicBezTo>
                  <a:pt x="11942" y="8167"/>
                  <a:pt x="11971" y="8167"/>
                  <a:pt x="12002" y="8167"/>
                </a:cubicBezTo>
                <a:close/>
                <a:moveTo>
                  <a:pt x="8056" y="7309"/>
                </a:moveTo>
                <a:cubicBezTo>
                  <a:pt x="8198" y="8554"/>
                  <a:pt x="8326" y="9943"/>
                  <a:pt x="7586" y="11166"/>
                </a:cubicBezTo>
                <a:cubicBezTo>
                  <a:pt x="7479" y="11344"/>
                  <a:pt x="7358" y="11513"/>
                  <a:pt x="7223" y="11670"/>
                </a:cubicBezTo>
                <a:cubicBezTo>
                  <a:pt x="6935" y="11492"/>
                  <a:pt x="6660" y="11291"/>
                  <a:pt x="6401" y="11072"/>
                </a:cubicBezTo>
                <a:cubicBezTo>
                  <a:pt x="5767" y="10536"/>
                  <a:pt x="5265" y="9906"/>
                  <a:pt x="4925" y="9241"/>
                </a:cubicBezTo>
                <a:cubicBezTo>
                  <a:pt x="5031" y="9111"/>
                  <a:pt x="5142" y="8982"/>
                  <a:pt x="5259" y="8847"/>
                </a:cubicBezTo>
                <a:cubicBezTo>
                  <a:pt x="5635" y="8416"/>
                  <a:pt x="6040" y="7950"/>
                  <a:pt x="6339" y="7328"/>
                </a:cubicBezTo>
                <a:lnTo>
                  <a:pt x="7448" y="7328"/>
                </a:lnTo>
                <a:cubicBezTo>
                  <a:pt x="7648" y="7328"/>
                  <a:pt x="7850" y="7322"/>
                  <a:pt x="8056" y="7309"/>
                </a:cubicBezTo>
                <a:close/>
                <a:moveTo>
                  <a:pt x="4532" y="9790"/>
                </a:moveTo>
                <a:cubicBezTo>
                  <a:pt x="4900" y="10424"/>
                  <a:pt x="5398" y="11020"/>
                  <a:pt x="6007" y="11535"/>
                </a:cubicBezTo>
                <a:cubicBezTo>
                  <a:pt x="6242" y="11734"/>
                  <a:pt x="6490" y="11917"/>
                  <a:pt x="6747" y="12084"/>
                </a:cubicBezTo>
                <a:cubicBezTo>
                  <a:pt x="6466" y="12263"/>
                  <a:pt x="6196" y="12325"/>
                  <a:pt x="5957" y="12325"/>
                </a:cubicBezTo>
                <a:cubicBezTo>
                  <a:pt x="5727" y="12325"/>
                  <a:pt x="5526" y="12268"/>
                  <a:pt x="5372" y="12204"/>
                </a:cubicBezTo>
                <a:cubicBezTo>
                  <a:pt x="4636" y="11895"/>
                  <a:pt x="4104" y="11054"/>
                  <a:pt x="4261" y="10439"/>
                </a:cubicBezTo>
                <a:cubicBezTo>
                  <a:pt x="4320" y="10211"/>
                  <a:pt x="4410" y="9992"/>
                  <a:pt x="4532" y="9790"/>
                </a:cubicBezTo>
                <a:close/>
                <a:moveTo>
                  <a:pt x="12635" y="6156"/>
                </a:moveTo>
                <a:cubicBezTo>
                  <a:pt x="13367" y="6802"/>
                  <a:pt x="14208" y="7328"/>
                  <a:pt x="15262" y="7328"/>
                </a:cubicBezTo>
                <a:lnTo>
                  <a:pt x="15806" y="7328"/>
                </a:lnTo>
                <a:cubicBezTo>
                  <a:pt x="15663" y="8625"/>
                  <a:pt x="14854" y="9424"/>
                  <a:pt x="14279" y="9835"/>
                </a:cubicBezTo>
                <a:cubicBezTo>
                  <a:pt x="14080" y="8674"/>
                  <a:pt x="13207" y="7558"/>
                  <a:pt x="12018" y="7558"/>
                </a:cubicBezTo>
                <a:cubicBezTo>
                  <a:pt x="11967" y="7558"/>
                  <a:pt x="11915" y="7560"/>
                  <a:pt x="11863" y="7565"/>
                </a:cubicBezTo>
                <a:cubicBezTo>
                  <a:pt x="10911" y="7641"/>
                  <a:pt x="10124" y="8259"/>
                  <a:pt x="9945" y="9069"/>
                </a:cubicBezTo>
                <a:cubicBezTo>
                  <a:pt x="9783" y="9809"/>
                  <a:pt x="10156" y="10512"/>
                  <a:pt x="10940" y="10952"/>
                </a:cubicBezTo>
                <a:cubicBezTo>
                  <a:pt x="11252" y="11127"/>
                  <a:pt x="11641" y="11212"/>
                  <a:pt x="12067" y="11212"/>
                </a:cubicBezTo>
                <a:cubicBezTo>
                  <a:pt x="12571" y="11212"/>
                  <a:pt x="13126" y="11094"/>
                  <a:pt x="13665" y="10870"/>
                </a:cubicBezTo>
                <a:lnTo>
                  <a:pt x="13665" y="10870"/>
                </a:lnTo>
                <a:cubicBezTo>
                  <a:pt x="13451" y="11832"/>
                  <a:pt x="12600" y="12348"/>
                  <a:pt x="11748" y="12513"/>
                </a:cubicBezTo>
                <a:cubicBezTo>
                  <a:pt x="11354" y="12591"/>
                  <a:pt x="10956" y="12629"/>
                  <a:pt x="10561" y="12629"/>
                </a:cubicBezTo>
                <a:cubicBezTo>
                  <a:pt x="9598" y="12629"/>
                  <a:pt x="8644" y="12403"/>
                  <a:pt x="7766" y="11969"/>
                </a:cubicBezTo>
                <a:cubicBezTo>
                  <a:pt x="7890" y="11815"/>
                  <a:pt x="8005" y="11653"/>
                  <a:pt x="8107" y="11483"/>
                </a:cubicBezTo>
                <a:cubicBezTo>
                  <a:pt x="8951" y="10091"/>
                  <a:pt x="8817" y="8595"/>
                  <a:pt x="8663" y="7259"/>
                </a:cubicBezTo>
                <a:cubicBezTo>
                  <a:pt x="9983" y="7111"/>
                  <a:pt x="11354" y="6732"/>
                  <a:pt x="12635" y="6156"/>
                </a:cubicBezTo>
                <a:close/>
                <a:moveTo>
                  <a:pt x="7805" y="0"/>
                </a:moveTo>
                <a:cubicBezTo>
                  <a:pt x="7292" y="0"/>
                  <a:pt x="6805" y="106"/>
                  <a:pt x="6417" y="389"/>
                </a:cubicBezTo>
                <a:cubicBezTo>
                  <a:pt x="5251" y="1240"/>
                  <a:pt x="5504" y="2461"/>
                  <a:pt x="5803" y="3573"/>
                </a:cubicBezTo>
                <a:cubicBezTo>
                  <a:pt x="5052" y="4180"/>
                  <a:pt x="4508" y="4810"/>
                  <a:pt x="4213" y="5432"/>
                </a:cubicBezTo>
                <a:cubicBezTo>
                  <a:pt x="4163" y="5537"/>
                  <a:pt x="4116" y="5646"/>
                  <a:pt x="4075" y="5756"/>
                </a:cubicBezTo>
                <a:cubicBezTo>
                  <a:pt x="4015" y="5913"/>
                  <a:pt x="4095" y="6089"/>
                  <a:pt x="4252" y="6148"/>
                </a:cubicBezTo>
                <a:cubicBezTo>
                  <a:pt x="4287" y="6162"/>
                  <a:pt x="4323" y="6169"/>
                  <a:pt x="4360" y="6169"/>
                </a:cubicBezTo>
                <a:cubicBezTo>
                  <a:pt x="4487" y="6169"/>
                  <a:pt x="4602" y="6089"/>
                  <a:pt x="4645" y="5971"/>
                </a:cubicBezTo>
                <a:cubicBezTo>
                  <a:pt x="4681" y="5879"/>
                  <a:pt x="4721" y="5785"/>
                  <a:pt x="4763" y="5694"/>
                </a:cubicBezTo>
                <a:cubicBezTo>
                  <a:pt x="4990" y="5218"/>
                  <a:pt x="5408" y="4718"/>
                  <a:pt x="5978" y="4226"/>
                </a:cubicBezTo>
                <a:cubicBezTo>
                  <a:pt x="6104" y="4716"/>
                  <a:pt x="6201" y="5207"/>
                  <a:pt x="6161" y="5660"/>
                </a:cubicBezTo>
                <a:cubicBezTo>
                  <a:pt x="6130" y="6021"/>
                  <a:pt x="6054" y="6378"/>
                  <a:pt x="5933" y="6718"/>
                </a:cubicBezTo>
                <a:lnTo>
                  <a:pt x="1925" y="6718"/>
                </a:lnTo>
                <a:cubicBezTo>
                  <a:pt x="1811" y="6378"/>
                  <a:pt x="1517" y="6128"/>
                  <a:pt x="1160" y="6075"/>
                </a:cubicBezTo>
                <a:cubicBezTo>
                  <a:pt x="1112" y="6067"/>
                  <a:pt x="1063" y="6064"/>
                  <a:pt x="1015" y="6064"/>
                </a:cubicBezTo>
                <a:cubicBezTo>
                  <a:pt x="711" y="6064"/>
                  <a:pt x="421" y="6210"/>
                  <a:pt x="239" y="6462"/>
                </a:cubicBezTo>
                <a:cubicBezTo>
                  <a:pt x="30" y="6753"/>
                  <a:pt x="1" y="7137"/>
                  <a:pt x="165" y="7458"/>
                </a:cubicBezTo>
                <a:cubicBezTo>
                  <a:pt x="327" y="7776"/>
                  <a:pt x="656" y="7978"/>
                  <a:pt x="1012" y="7978"/>
                </a:cubicBezTo>
                <a:cubicBezTo>
                  <a:pt x="1013" y="7978"/>
                  <a:pt x="1015" y="7978"/>
                  <a:pt x="1016" y="7978"/>
                </a:cubicBezTo>
                <a:cubicBezTo>
                  <a:pt x="1439" y="7978"/>
                  <a:pt x="1925" y="7288"/>
                  <a:pt x="1925" y="7288"/>
                </a:cubicBezTo>
                <a:lnTo>
                  <a:pt x="3805" y="7288"/>
                </a:lnTo>
                <a:cubicBezTo>
                  <a:pt x="3805" y="7288"/>
                  <a:pt x="3959" y="8561"/>
                  <a:pt x="4215" y="9160"/>
                </a:cubicBezTo>
                <a:cubicBezTo>
                  <a:pt x="3980" y="9490"/>
                  <a:pt x="3781" y="9853"/>
                  <a:pt x="3669" y="10290"/>
                </a:cubicBezTo>
                <a:cubicBezTo>
                  <a:pt x="3437" y="11203"/>
                  <a:pt x="4109" y="12338"/>
                  <a:pt x="5136" y="12769"/>
                </a:cubicBezTo>
                <a:cubicBezTo>
                  <a:pt x="5408" y="12883"/>
                  <a:pt x="5681" y="12939"/>
                  <a:pt x="5950" y="12939"/>
                </a:cubicBezTo>
                <a:cubicBezTo>
                  <a:pt x="6430" y="12939"/>
                  <a:pt x="6896" y="12761"/>
                  <a:pt x="7316" y="12419"/>
                </a:cubicBezTo>
                <a:cubicBezTo>
                  <a:pt x="7746" y="12646"/>
                  <a:pt x="8200" y="12829"/>
                  <a:pt x="8666" y="12965"/>
                </a:cubicBezTo>
                <a:cubicBezTo>
                  <a:pt x="9285" y="13145"/>
                  <a:pt x="9924" y="13237"/>
                  <a:pt x="10567" y="13237"/>
                </a:cubicBezTo>
                <a:cubicBezTo>
                  <a:pt x="11003" y="13237"/>
                  <a:pt x="11437" y="13195"/>
                  <a:pt x="11864" y="13111"/>
                </a:cubicBezTo>
                <a:cubicBezTo>
                  <a:pt x="13594" y="12772"/>
                  <a:pt x="14248" y="11618"/>
                  <a:pt x="14316" y="10538"/>
                </a:cubicBezTo>
                <a:cubicBezTo>
                  <a:pt x="14397" y="10489"/>
                  <a:pt x="14478" y="10437"/>
                  <a:pt x="14557" y="10382"/>
                </a:cubicBezTo>
                <a:cubicBezTo>
                  <a:pt x="15647" y="9633"/>
                  <a:pt x="16415" y="7330"/>
                  <a:pt x="16415" y="7330"/>
                </a:cubicBezTo>
                <a:lnTo>
                  <a:pt x="19645" y="7330"/>
                </a:lnTo>
                <a:lnTo>
                  <a:pt x="18144" y="8402"/>
                </a:lnTo>
                <a:cubicBezTo>
                  <a:pt x="18024" y="8488"/>
                  <a:pt x="17974" y="8667"/>
                  <a:pt x="18042" y="8797"/>
                </a:cubicBezTo>
                <a:cubicBezTo>
                  <a:pt x="18096" y="8903"/>
                  <a:pt x="18203" y="8962"/>
                  <a:pt x="18313" y="8962"/>
                </a:cubicBezTo>
                <a:cubicBezTo>
                  <a:pt x="18374" y="8962"/>
                  <a:pt x="18436" y="8944"/>
                  <a:pt x="18491" y="8905"/>
                </a:cubicBezTo>
                <a:lnTo>
                  <a:pt x="20771" y="7276"/>
                </a:lnTo>
                <a:cubicBezTo>
                  <a:pt x="20818" y="7244"/>
                  <a:pt x="20857" y="7197"/>
                  <a:pt x="20879" y="7144"/>
                </a:cubicBezTo>
                <a:cubicBezTo>
                  <a:pt x="20936" y="7011"/>
                  <a:pt x="20894" y="6857"/>
                  <a:pt x="20776" y="6774"/>
                </a:cubicBezTo>
                <a:lnTo>
                  <a:pt x="18491" y="5142"/>
                </a:lnTo>
                <a:cubicBezTo>
                  <a:pt x="18436" y="5101"/>
                  <a:pt x="18372" y="5081"/>
                  <a:pt x="18308" y="5081"/>
                </a:cubicBezTo>
                <a:cubicBezTo>
                  <a:pt x="18213" y="5081"/>
                  <a:pt x="18119" y="5125"/>
                  <a:pt x="18060" y="5209"/>
                </a:cubicBezTo>
                <a:cubicBezTo>
                  <a:pt x="17960" y="5348"/>
                  <a:pt x="17995" y="5542"/>
                  <a:pt x="18136" y="5639"/>
                </a:cubicBezTo>
                <a:lnTo>
                  <a:pt x="19645" y="6718"/>
                </a:lnTo>
                <a:lnTo>
                  <a:pt x="16434" y="6718"/>
                </a:lnTo>
                <a:cubicBezTo>
                  <a:pt x="16434" y="6718"/>
                  <a:pt x="16411" y="6391"/>
                  <a:pt x="16389" y="6227"/>
                </a:cubicBezTo>
                <a:cubicBezTo>
                  <a:pt x="16300" y="5620"/>
                  <a:pt x="15966" y="4972"/>
                  <a:pt x="15469" y="4336"/>
                </a:cubicBezTo>
                <a:cubicBezTo>
                  <a:pt x="16044" y="3788"/>
                  <a:pt x="16411" y="3235"/>
                  <a:pt x="16520" y="2728"/>
                </a:cubicBezTo>
                <a:cubicBezTo>
                  <a:pt x="16601" y="2341"/>
                  <a:pt x="16536" y="1976"/>
                  <a:pt x="16330" y="1670"/>
                </a:cubicBezTo>
                <a:cubicBezTo>
                  <a:pt x="15858" y="968"/>
                  <a:pt x="14942" y="602"/>
                  <a:pt x="13666" y="602"/>
                </a:cubicBezTo>
                <a:cubicBezTo>
                  <a:pt x="13486" y="602"/>
                  <a:pt x="13299" y="610"/>
                  <a:pt x="13105" y="624"/>
                </a:cubicBezTo>
                <a:cubicBezTo>
                  <a:pt x="12501" y="668"/>
                  <a:pt x="11837" y="788"/>
                  <a:pt x="11152" y="968"/>
                </a:cubicBezTo>
                <a:cubicBezTo>
                  <a:pt x="10902" y="843"/>
                  <a:pt x="10656" y="729"/>
                  <a:pt x="10412" y="627"/>
                </a:cubicBezTo>
                <a:cubicBezTo>
                  <a:pt x="9752" y="350"/>
                  <a:pt x="8736" y="0"/>
                  <a:pt x="7805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grpSp>
        <p:nvGrpSpPr>
          <p:cNvPr id="3247" name="그룹 30"/>
          <p:cNvGrpSpPr/>
          <p:nvPr/>
        </p:nvGrpSpPr>
        <p:grpSpPr>
          <a:xfrm rot="0">
            <a:off x="1380490" y="1913890"/>
            <a:ext cx="629920" cy="501015"/>
            <a:chOff x="1380490" y="1913890"/>
            <a:chExt cx="629920" cy="501015"/>
          </a:xfrm>
        </p:grpSpPr>
        <p:sp>
          <p:nvSpPr>
            <p:cNvPr id="3248" name="도형 20"/>
            <p:cNvSpPr/>
            <p:nvPr/>
          </p:nvSpPr>
          <p:spPr>
            <a:xfrm>
              <a:off x="1578610" y="1920240"/>
              <a:ext cx="234950" cy="494030"/>
            </a:xfrm>
            <a:custGeom>
              <a:avLst/>
              <a:gdLst>
                <a:gd name="TX0" fmla="*/ 6006 w 7781"/>
                <a:gd name="TY0" fmla="*/ 601 h 15624"/>
                <a:gd name="TX1" fmla="*/ 6517 w 7781"/>
                <a:gd name="TY1" fmla="*/ 1111 h 15624"/>
                <a:gd name="TX2" fmla="*/ 6517 w 7781"/>
                <a:gd name="TY2" fmla="*/ 1296 h 15624"/>
                <a:gd name="TX3" fmla="*/ 5498 w 7781"/>
                <a:gd name="TY3" fmla="*/ 1296 h 15624"/>
                <a:gd name="TX4" fmla="*/ 5498 w 7781"/>
                <a:gd name="TY4" fmla="*/ 1111 h 15624"/>
                <a:gd name="TX5" fmla="*/ 6006 w 7781"/>
                <a:gd name="TY5" fmla="*/ 601 h 15624"/>
                <a:gd name="TX7" fmla="*/ 4378 w 7781"/>
                <a:gd name="TY7" fmla="*/ 601 h 15624"/>
                <a:gd name="TX8" fmla="*/ 4887 w 7781"/>
                <a:gd name="TY8" fmla="*/ 1111 h 15624"/>
                <a:gd name="TX9" fmla="*/ 4887 w 7781"/>
                <a:gd name="TY9" fmla="*/ 1296 h 15624"/>
                <a:gd name="TX10" fmla="*/ 4866 w 7781"/>
                <a:gd name="TY10" fmla="*/ 1296 h 15624"/>
                <a:gd name="TX11" fmla="*/ 4238 w 7781"/>
                <a:gd name="TY11" fmla="*/ 1927 h 15624"/>
                <a:gd name="TX12" fmla="*/ 4236 w 7781"/>
                <a:gd name="TY12" fmla="*/ 1927 h 15624"/>
                <a:gd name="TX13" fmla="*/ 4868 w 7781"/>
                <a:gd name="TY13" fmla="*/ 3207 h 15624"/>
                <a:gd name="TX14" fmla="*/ 4379 w 7781"/>
                <a:gd name="TY14" fmla="*/ 3580 h 15624"/>
                <a:gd name="TX15" fmla="*/ 4351 w 7781"/>
                <a:gd name="TY15" fmla="*/ 3579 h 15624"/>
                <a:gd name="TX16" fmla="*/ 3869 w 7781"/>
                <a:gd name="TY16" fmla="*/ 3054 h 15624"/>
                <a:gd name="TX17" fmla="*/ 3869 w 7781"/>
                <a:gd name="TY17" fmla="*/ 1126 h 15624"/>
                <a:gd name="TX18" fmla="*/ 4293 w 7781"/>
                <a:gd name="TY18" fmla="*/ 608 h 15624"/>
                <a:gd name="TX19" fmla="*/ 4378 w 7781"/>
                <a:gd name="TY19" fmla="*/ 601 h 15624"/>
                <a:gd name="TX21" fmla="*/ 2709 w 7781"/>
                <a:gd name="TY21" fmla="*/ 941 h 15624"/>
                <a:gd name="TX22" fmla="*/ 3218 w 7781"/>
                <a:gd name="TY22" fmla="*/ 1448 h 15624"/>
                <a:gd name="TX23" fmla="*/ 3218 w 7781"/>
                <a:gd name="TY23" fmla="*/ 3076 h 15624"/>
                <a:gd name="TX24" fmla="*/ 2709 w 7781"/>
                <a:gd name="TY24" fmla="*/ 3583 h 15624"/>
                <a:gd name="TX25" fmla="*/ 2661 w 7781"/>
                <a:gd name="TY25" fmla="*/ 3581 h 15624"/>
                <a:gd name="TX26" fmla="*/ 2201 w 7781"/>
                <a:gd name="TY26" fmla="*/ 3059 h 15624"/>
                <a:gd name="TX27" fmla="*/ 2201 w 7781"/>
                <a:gd name="TY27" fmla="*/ 1466 h 15624"/>
                <a:gd name="TX28" fmla="*/ 2661 w 7781"/>
                <a:gd name="TY28" fmla="*/ 943 h 15624"/>
                <a:gd name="TX29" fmla="*/ 2709 w 7781"/>
                <a:gd name="TY29" fmla="*/ 941 h 15624"/>
                <a:gd name="TX31" fmla="*/ 1081 w 7781"/>
                <a:gd name="TY31" fmla="*/ 1592 h 15624"/>
                <a:gd name="TX32" fmla="*/ 1589 w 7781"/>
                <a:gd name="TY32" fmla="*/ 2101 h 15624"/>
                <a:gd name="TX33" fmla="*/ 1589 w 7781"/>
                <a:gd name="TY33" fmla="*/ 3076 h 15624"/>
                <a:gd name="TX34" fmla="*/ 1081 w 7781"/>
                <a:gd name="TY34" fmla="*/ 3585 h 15624"/>
                <a:gd name="TX35" fmla="*/ 1033 w 7781"/>
                <a:gd name="TY35" fmla="*/ 3582 h 15624"/>
                <a:gd name="TX36" fmla="*/ 572 w 7781"/>
                <a:gd name="TY36" fmla="*/ 3061 h 15624"/>
                <a:gd name="TX37" fmla="*/ 572 w 7781"/>
                <a:gd name="TY37" fmla="*/ 2117 h 15624"/>
                <a:gd name="TX38" fmla="*/ 1033 w 7781"/>
                <a:gd name="TY38" fmla="*/ 1594 h 15624"/>
                <a:gd name="TX39" fmla="*/ 1081 w 7781"/>
                <a:gd name="TY39" fmla="*/ 1592 h 15624"/>
                <a:gd name="TX41" fmla="*/ 6004 w 7781"/>
                <a:gd name="TY41" fmla="*/ 0 h 15624"/>
                <a:gd name="TX42" fmla="*/ 5194 w 7781"/>
                <a:gd name="TY42" fmla="*/ 353 h 15624"/>
                <a:gd name="TX43" fmla="*/ 4379 w 7781"/>
                <a:gd name="TY43" fmla="*/ 1 h 15624"/>
                <a:gd name="TX44" fmla="*/ 3417 w 7781"/>
                <a:gd name="TY44" fmla="*/ 548 h 15624"/>
                <a:gd name="TX45" fmla="*/ 2751 w 7781"/>
                <a:gd name="TY45" fmla="*/ 325 h 15624"/>
                <a:gd name="TX46" fmla="*/ 1676 w 7781"/>
                <a:gd name="TY46" fmla="*/ 1126 h 15624"/>
                <a:gd name="TX47" fmla="*/ 1118 w 7781"/>
                <a:gd name="TY47" fmla="*/ 978 h 15624"/>
                <a:gd name="TX48" fmla="*/ 1043 w 7781"/>
                <a:gd name="TY48" fmla="*/ 980 h 15624"/>
                <a:gd name="TX49" fmla="*/ 0 w 7781"/>
                <a:gd name="TY49" fmla="*/ 2122 h 15624"/>
                <a:gd name="TX50" fmla="*/ 0 w 7781"/>
                <a:gd name="TY50" fmla="*/ 3053 h 15624"/>
                <a:gd name="TX51" fmla="*/ 1118 w 7781"/>
                <a:gd name="TY51" fmla="*/ 4198 h 15624"/>
                <a:gd name="TX52" fmla="*/ 1123 w 7781"/>
                <a:gd name="TY52" fmla="*/ 4198 h 15624"/>
                <a:gd name="TX53" fmla="*/ 1934 w 7781"/>
                <a:gd name="TY53" fmla="*/ 3845 h 15624"/>
                <a:gd name="TX54" fmla="*/ 2749 w 7781"/>
                <a:gd name="TY54" fmla="*/ 4198 h 15624"/>
                <a:gd name="TX55" fmla="*/ 3563 w 7781"/>
                <a:gd name="TY55" fmla="*/ 3845 h 15624"/>
                <a:gd name="TX56" fmla="*/ 4375 w 7781"/>
                <a:gd name="TY56" fmla="*/ 4198 h 15624"/>
                <a:gd name="TX57" fmla="*/ 5417 w 7781"/>
                <a:gd name="TY57" fmla="*/ 3488 h 15624"/>
                <a:gd name="TX58" fmla="*/ 5538 w 7781"/>
                <a:gd name="TY58" fmla="*/ 3518 h 15624"/>
                <a:gd name="TX59" fmla="*/ 5538 w 7781"/>
                <a:gd name="TY59" fmla="*/ 4201 h 15624"/>
                <a:gd name="TX60" fmla="*/ 5804 w 7781"/>
                <a:gd name="TY60" fmla="*/ 4515 h 15624"/>
                <a:gd name="TX61" fmla="*/ 5842 w 7781"/>
                <a:gd name="TY61" fmla="*/ 4518 h 15624"/>
                <a:gd name="TX62" fmla="*/ 6149 w 7781"/>
                <a:gd name="TY62" fmla="*/ 4212 h 15624"/>
                <a:gd name="TX63" fmla="*/ 6149 w 7781"/>
                <a:gd name="TY63" fmla="*/ 3237 h 15624"/>
                <a:gd name="TX64" fmla="*/ 5845 w 7781"/>
                <a:gd name="TY64" fmla="*/ 2927 h 15624"/>
                <a:gd name="TX65" fmla="*/ 4844 w 7781"/>
                <a:gd name="TY65" fmla="*/ 1927 h 15624"/>
                <a:gd name="TX66" fmla="*/ 4863 w 7781"/>
                <a:gd name="TY66" fmla="*/ 1906 h 15624"/>
                <a:gd name="TX67" fmla="*/ 6819 w 7781"/>
                <a:gd name="TY67" fmla="*/ 1906 h 15624"/>
                <a:gd name="TX68" fmla="*/ 7166 w 7781"/>
                <a:gd name="TY68" fmla="*/ 2255 h 15624"/>
                <a:gd name="TX69" fmla="*/ 7166 w 7781"/>
                <a:gd name="TY69" fmla="*/ 4577 h 15624"/>
                <a:gd name="TX70" fmla="*/ 6677 w 7781"/>
                <a:gd name="TY70" fmla="*/ 6105 h 15624"/>
                <a:gd name="TX71" fmla="*/ 5974 w 7781"/>
                <a:gd name="TY71" fmla="*/ 7095 h 15624"/>
                <a:gd name="TX72" fmla="*/ 5538 w 7781"/>
                <a:gd name="TY72" fmla="*/ 8453 h 15624"/>
                <a:gd name="TX73" fmla="*/ 5538 w 7781"/>
                <a:gd name="TY73" fmla="*/ 15306 h 15624"/>
                <a:gd name="TX74" fmla="*/ 5806 w 7781"/>
                <a:gd name="TY74" fmla="*/ 15620 h 15624"/>
                <a:gd name="TX75" fmla="*/ 5844 w 7781"/>
                <a:gd name="TY75" fmla="*/ 15623 h 15624"/>
                <a:gd name="TX76" fmla="*/ 6151 w 7781"/>
                <a:gd name="TY76" fmla="*/ 15316 h 15624"/>
                <a:gd name="TX77" fmla="*/ 6151 w 7781"/>
                <a:gd name="TY77" fmla="*/ 8460 h 15624"/>
                <a:gd name="TX78" fmla="*/ 6471 w 7781"/>
                <a:gd name="TY78" fmla="*/ 7456 h 15624"/>
                <a:gd name="TX79" fmla="*/ 7176 w 7781"/>
                <a:gd name="TY79" fmla="*/ 6470 h 15624"/>
                <a:gd name="TX80" fmla="*/ 7778 w 7781"/>
                <a:gd name="TY80" fmla="*/ 4590 h 15624"/>
                <a:gd name="TX81" fmla="*/ 7778 w 7781"/>
                <a:gd name="TY81" fmla="*/ 4588 h 15624"/>
                <a:gd name="TX82" fmla="*/ 7778 w 7781"/>
                <a:gd name="TY82" fmla="*/ 2261 h 15624"/>
                <a:gd name="TX83" fmla="*/ 7127 w 7781"/>
                <a:gd name="TY83" fmla="*/ 1354 h 15624"/>
                <a:gd name="TX84" fmla="*/ 7127 w 7781"/>
                <a:gd name="TY84" fmla="*/ 1145 h 15624"/>
                <a:gd name="TX85" fmla="*/ 6010 w 7781"/>
                <a:gd name="TY85" fmla="*/ 0 h 15624"/>
                <a:gd name="TX86" fmla="*/ 6004 w 7781"/>
                <a:gd name="TY86" fmla="*/ 0 h 156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</a:cxnLst>
              <a:rect l="l" t="t" r="r" b="b"/>
              <a:pathLst>
                <a:path w="7781" h="15624">
                  <a:moveTo>
                    <a:pt x="6006" y="601"/>
                  </a:moveTo>
                  <a:cubicBezTo>
                    <a:pt x="6288" y="601"/>
                    <a:pt x="6517" y="831"/>
                    <a:pt x="6517" y="1111"/>
                  </a:cubicBezTo>
                  <a:lnTo>
                    <a:pt x="6517" y="1296"/>
                  </a:lnTo>
                  <a:lnTo>
                    <a:pt x="5498" y="1296"/>
                  </a:lnTo>
                  <a:lnTo>
                    <a:pt x="5498" y="1111"/>
                  </a:lnTo>
                  <a:cubicBezTo>
                    <a:pt x="5498" y="831"/>
                    <a:pt x="5726" y="601"/>
                    <a:pt x="6006" y="601"/>
                  </a:cubicBezTo>
                  <a:close/>
                  <a:moveTo>
                    <a:pt x="4378" y="601"/>
                  </a:moveTo>
                  <a:cubicBezTo>
                    <a:pt x="4654" y="601"/>
                    <a:pt x="4887" y="826"/>
                    <a:pt x="4887" y="1111"/>
                  </a:cubicBezTo>
                  <a:lnTo>
                    <a:pt x="4887" y="1296"/>
                  </a:lnTo>
                  <a:lnTo>
                    <a:pt x="4866" y="1296"/>
                  </a:lnTo>
                  <a:cubicBezTo>
                    <a:pt x="4518" y="1298"/>
                    <a:pt x="4236" y="1579"/>
                    <a:pt x="4238" y="1927"/>
                  </a:cubicBezTo>
                  <a:lnTo>
                    <a:pt x="4236" y="1927"/>
                  </a:lnTo>
                  <a:cubicBezTo>
                    <a:pt x="4236" y="2429"/>
                    <a:pt x="4470" y="2902"/>
                    <a:pt x="4868" y="3207"/>
                  </a:cubicBezTo>
                  <a:cubicBezTo>
                    <a:pt x="4807" y="3428"/>
                    <a:pt x="4606" y="3580"/>
                    <a:pt x="4379" y="3580"/>
                  </a:cubicBezTo>
                  <a:cubicBezTo>
                    <a:pt x="4370" y="3580"/>
                    <a:pt x="4361" y="3580"/>
                    <a:pt x="4351" y="3579"/>
                  </a:cubicBezTo>
                  <a:cubicBezTo>
                    <a:pt x="4078" y="3565"/>
                    <a:pt x="3869" y="3328"/>
                    <a:pt x="3869" y="3054"/>
                  </a:cubicBezTo>
                  <a:lnTo>
                    <a:pt x="3869" y="1126"/>
                  </a:lnTo>
                  <a:cubicBezTo>
                    <a:pt x="3869" y="873"/>
                    <a:pt x="4045" y="648"/>
                    <a:pt x="4293" y="608"/>
                  </a:cubicBezTo>
                  <a:cubicBezTo>
                    <a:pt x="4322" y="603"/>
                    <a:pt x="4350" y="601"/>
                    <a:pt x="4378" y="601"/>
                  </a:cubicBezTo>
                  <a:close/>
                  <a:moveTo>
                    <a:pt x="2709" y="941"/>
                  </a:moveTo>
                  <a:cubicBezTo>
                    <a:pt x="2987" y="941"/>
                    <a:pt x="3218" y="1165"/>
                    <a:pt x="3218" y="1448"/>
                  </a:cubicBezTo>
                  <a:lnTo>
                    <a:pt x="3218" y="3076"/>
                  </a:lnTo>
                  <a:cubicBezTo>
                    <a:pt x="3218" y="3359"/>
                    <a:pt x="2987" y="3583"/>
                    <a:pt x="2709" y="3583"/>
                  </a:cubicBezTo>
                  <a:cubicBezTo>
                    <a:pt x="2693" y="3583"/>
                    <a:pt x="2677" y="3582"/>
                    <a:pt x="2661" y="3581"/>
                  </a:cubicBezTo>
                  <a:cubicBezTo>
                    <a:pt x="2397" y="3558"/>
                    <a:pt x="2201" y="3325"/>
                    <a:pt x="2201" y="3059"/>
                  </a:cubicBezTo>
                  <a:lnTo>
                    <a:pt x="2201" y="1466"/>
                  </a:lnTo>
                  <a:cubicBezTo>
                    <a:pt x="2201" y="1200"/>
                    <a:pt x="2397" y="967"/>
                    <a:pt x="2661" y="943"/>
                  </a:cubicBezTo>
                  <a:cubicBezTo>
                    <a:pt x="2677" y="941"/>
                    <a:pt x="2693" y="941"/>
                    <a:pt x="2709" y="941"/>
                  </a:cubicBezTo>
                  <a:close/>
                  <a:moveTo>
                    <a:pt x="1081" y="1592"/>
                  </a:moveTo>
                  <a:cubicBezTo>
                    <a:pt x="1358" y="1592"/>
                    <a:pt x="1589" y="1817"/>
                    <a:pt x="1589" y="2101"/>
                  </a:cubicBezTo>
                  <a:lnTo>
                    <a:pt x="1589" y="3076"/>
                  </a:lnTo>
                  <a:cubicBezTo>
                    <a:pt x="1589" y="3359"/>
                    <a:pt x="1358" y="3585"/>
                    <a:pt x="1081" y="3585"/>
                  </a:cubicBezTo>
                  <a:cubicBezTo>
                    <a:pt x="1065" y="3585"/>
                    <a:pt x="1049" y="3584"/>
                    <a:pt x="1033" y="3582"/>
                  </a:cubicBezTo>
                  <a:cubicBezTo>
                    <a:pt x="768" y="3560"/>
                    <a:pt x="572" y="3327"/>
                    <a:pt x="572" y="3061"/>
                  </a:cubicBezTo>
                  <a:lnTo>
                    <a:pt x="572" y="2117"/>
                  </a:lnTo>
                  <a:cubicBezTo>
                    <a:pt x="572" y="1851"/>
                    <a:pt x="768" y="1618"/>
                    <a:pt x="1033" y="1594"/>
                  </a:cubicBezTo>
                  <a:cubicBezTo>
                    <a:pt x="1049" y="1592"/>
                    <a:pt x="1065" y="1592"/>
                    <a:pt x="1081" y="1592"/>
                  </a:cubicBezTo>
                  <a:close/>
                  <a:moveTo>
                    <a:pt x="6004" y="0"/>
                  </a:moveTo>
                  <a:cubicBezTo>
                    <a:pt x="5697" y="0"/>
                    <a:pt x="5403" y="128"/>
                    <a:pt x="5194" y="353"/>
                  </a:cubicBezTo>
                  <a:cubicBezTo>
                    <a:pt x="4970" y="115"/>
                    <a:pt x="4673" y="1"/>
                    <a:pt x="4379" y="1"/>
                  </a:cubicBezTo>
                  <a:cubicBezTo>
                    <a:pt x="4003" y="1"/>
                    <a:pt x="3630" y="189"/>
                    <a:pt x="3417" y="548"/>
                  </a:cubicBezTo>
                  <a:cubicBezTo>
                    <a:pt x="3213" y="396"/>
                    <a:pt x="2980" y="325"/>
                    <a:pt x="2751" y="325"/>
                  </a:cubicBezTo>
                  <a:cubicBezTo>
                    <a:pt x="2280" y="325"/>
                    <a:pt x="1825" y="624"/>
                    <a:pt x="1676" y="1126"/>
                  </a:cubicBezTo>
                  <a:cubicBezTo>
                    <a:pt x="1507" y="1028"/>
                    <a:pt x="1313" y="978"/>
                    <a:pt x="1118" y="978"/>
                  </a:cubicBezTo>
                  <a:cubicBezTo>
                    <a:pt x="1093" y="978"/>
                    <a:pt x="1068" y="978"/>
                    <a:pt x="1043" y="980"/>
                  </a:cubicBezTo>
                  <a:cubicBezTo>
                    <a:pt x="452" y="1021"/>
                    <a:pt x="0" y="1529"/>
                    <a:pt x="0" y="2122"/>
                  </a:cubicBezTo>
                  <a:lnTo>
                    <a:pt x="0" y="3053"/>
                  </a:lnTo>
                  <a:cubicBezTo>
                    <a:pt x="0" y="3673"/>
                    <a:pt x="496" y="4196"/>
                    <a:pt x="1118" y="4198"/>
                  </a:cubicBezTo>
                  <a:cubicBezTo>
                    <a:pt x="1120" y="4198"/>
                    <a:pt x="1121" y="4198"/>
                    <a:pt x="1123" y="4198"/>
                  </a:cubicBezTo>
                  <a:cubicBezTo>
                    <a:pt x="1431" y="4198"/>
                    <a:pt x="1725" y="4070"/>
                    <a:pt x="1934" y="3845"/>
                  </a:cubicBezTo>
                  <a:cubicBezTo>
                    <a:pt x="2155" y="4080"/>
                    <a:pt x="2452" y="4198"/>
                    <a:pt x="2749" y="4198"/>
                  </a:cubicBezTo>
                  <a:cubicBezTo>
                    <a:pt x="3046" y="4198"/>
                    <a:pt x="3343" y="4080"/>
                    <a:pt x="3563" y="3845"/>
                  </a:cubicBezTo>
                  <a:cubicBezTo>
                    <a:pt x="3788" y="4085"/>
                    <a:pt x="4083" y="4198"/>
                    <a:pt x="4375" y="4198"/>
                  </a:cubicBezTo>
                  <a:cubicBezTo>
                    <a:pt x="4810" y="4198"/>
                    <a:pt x="5238" y="3946"/>
                    <a:pt x="5417" y="3488"/>
                  </a:cubicBezTo>
                  <a:cubicBezTo>
                    <a:pt x="5457" y="3500"/>
                    <a:pt x="5496" y="3510"/>
                    <a:pt x="5538" y="3518"/>
                  </a:cubicBezTo>
                  <a:lnTo>
                    <a:pt x="5538" y="4201"/>
                  </a:lnTo>
                  <a:cubicBezTo>
                    <a:pt x="5538" y="4356"/>
                    <a:pt x="5650" y="4496"/>
                    <a:pt x="5804" y="4515"/>
                  </a:cubicBezTo>
                  <a:cubicBezTo>
                    <a:pt x="5817" y="4517"/>
                    <a:pt x="5830" y="4518"/>
                    <a:pt x="5842" y="4518"/>
                  </a:cubicBezTo>
                  <a:cubicBezTo>
                    <a:pt x="6009" y="4518"/>
                    <a:pt x="6149" y="4382"/>
                    <a:pt x="6149" y="4212"/>
                  </a:cubicBezTo>
                  <a:lnTo>
                    <a:pt x="6149" y="3237"/>
                  </a:lnTo>
                  <a:cubicBezTo>
                    <a:pt x="6151" y="3069"/>
                    <a:pt x="6015" y="2930"/>
                    <a:pt x="5845" y="2927"/>
                  </a:cubicBezTo>
                  <a:cubicBezTo>
                    <a:pt x="5292" y="2927"/>
                    <a:pt x="4844" y="2480"/>
                    <a:pt x="4844" y="1927"/>
                  </a:cubicBezTo>
                  <a:cubicBezTo>
                    <a:pt x="4844" y="1916"/>
                    <a:pt x="4853" y="1906"/>
                    <a:pt x="4863" y="1906"/>
                  </a:cubicBezTo>
                  <a:lnTo>
                    <a:pt x="6819" y="1906"/>
                  </a:lnTo>
                  <a:cubicBezTo>
                    <a:pt x="7010" y="1906"/>
                    <a:pt x="7166" y="2062"/>
                    <a:pt x="7166" y="2255"/>
                  </a:cubicBezTo>
                  <a:lnTo>
                    <a:pt x="7166" y="4577"/>
                  </a:lnTo>
                  <a:cubicBezTo>
                    <a:pt x="7168" y="5124"/>
                    <a:pt x="6996" y="5660"/>
                    <a:pt x="6677" y="6105"/>
                  </a:cubicBezTo>
                  <a:lnTo>
                    <a:pt x="5974" y="7095"/>
                  </a:lnTo>
                  <a:cubicBezTo>
                    <a:pt x="5691" y="7491"/>
                    <a:pt x="5538" y="7968"/>
                    <a:pt x="5538" y="8453"/>
                  </a:cubicBezTo>
                  <a:lnTo>
                    <a:pt x="5538" y="15306"/>
                  </a:lnTo>
                  <a:cubicBezTo>
                    <a:pt x="5538" y="15462"/>
                    <a:pt x="5650" y="15601"/>
                    <a:pt x="5806" y="15620"/>
                  </a:cubicBezTo>
                  <a:cubicBezTo>
                    <a:pt x="5819" y="15622"/>
                    <a:pt x="5831" y="15623"/>
                    <a:pt x="5844" y="15623"/>
                  </a:cubicBezTo>
                  <a:cubicBezTo>
                    <a:pt x="6011" y="15623"/>
                    <a:pt x="6151" y="15488"/>
                    <a:pt x="6151" y="15316"/>
                  </a:cubicBezTo>
                  <a:lnTo>
                    <a:pt x="6151" y="8460"/>
                  </a:lnTo>
                  <a:cubicBezTo>
                    <a:pt x="6149" y="8099"/>
                    <a:pt x="6262" y="7749"/>
                    <a:pt x="6471" y="7456"/>
                  </a:cubicBezTo>
                  <a:lnTo>
                    <a:pt x="7176" y="6470"/>
                  </a:lnTo>
                  <a:cubicBezTo>
                    <a:pt x="7569" y="5922"/>
                    <a:pt x="7780" y="5263"/>
                    <a:pt x="7778" y="4590"/>
                  </a:cubicBezTo>
                  <a:lnTo>
                    <a:pt x="7778" y="4588"/>
                  </a:lnTo>
                  <a:lnTo>
                    <a:pt x="7778" y="2261"/>
                  </a:lnTo>
                  <a:cubicBezTo>
                    <a:pt x="7778" y="1851"/>
                    <a:pt x="7516" y="1487"/>
                    <a:pt x="7127" y="1354"/>
                  </a:cubicBezTo>
                  <a:lnTo>
                    <a:pt x="7127" y="1145"/>
                  </a:lnTo>
                  <a:cubicBezTo>
                    <a:pt x="7127" y="525"/>
                    <a:pt x="6632" y="2"/>
                    <a:pt x="6010" y="0"/>
                  </a:cubicBezTo>
                  <a:cubicBezTo>
                    <a:pt x="6008" y="0"/>
                    <a:pt x="6006" y="0"/>
                    <a:pt x="600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49" name="도형 21"/>
            <p:cNvSpPr/>
            <p:nvPr/>
          </p:nvSpPr>
          <p:spPr>
            <a:xfrm>
              <a:off x="1390650" y="2219325"/>
              <a:ext cx="19050" cy="195580"/>
            </a:xfrm>
            <a:custGeom>
              <a:avLst/>
              <a:gdLst>
                <a:gd name="TX0" fmla="*/ 305 w 613"/>
                <a:gd name="TY0" fmla="*/ 1 h 6161"/>
                <a:gd name="TX1" fmla="*/ 1 w 613"/>
                <a:gd name="TY1" fmla="*/ 305 h 6161"/>
                <a:gd name="TX2" fmla="*/ 1 w 613"/>
                <a:gd name="TY2" fmla="*/ 5842 h 6161"/>
                <a:gd name="TX3" fmla="*/ 268 w 613"/>
                <a:gd name="TY3" fmla="*/ 6157 h 6161"/>
                <a:gd name="TX4" fmla="*/ 306 w 613"/>
                <a:gd name="TY4" fmla="*/ 6160 h 6161"/>
                <a:gd name="TX5" fmla="*/ 611 w 613"/>
                <a:gd name="TY5" fmla="*/ 5853 h 6161"/>
                <a:gd name="TX6" fmla="*/ 611 w 613"/>
                <a:gd name="TY6" fmla="*/ 305 h 6161"/>
                <a:gd name="TX7" fmla="*/ 307 w 613"/>
                <a:gd name="TY7" fmla="*/ 1 h 616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13" h="6161">
                  <a:moveTo>
                    <a:pt x="305" y="1"/>
                  </a:moveTo>
                  <a:cubicBezTo>
                    <a:pt x="137" y="1"/>
                    <a:pt x="1" y="137"/>
                    <a:pt x="1" y="305"/>
                  </a:cubicBezTo>
                  <a:lnTo>
                    <a:pt x="1" y="5842"/>
                  </a:lnTo>
                  <a:cubicBezTo>
                    <a:pt x="1" y="5999"/>
                    <a:pt x="113" y="6138"/>
                    <a:pt x="268" y="6157"/>
                  </a:cubicBezTo>
                  <a:cubicBezTo>
                    <a:pt x="281" y="6159"/>
                    <a:pt x="294" y="6160"/>
                    <a:pt x="306" y="6160"/>
                  </a:cubicBezTo>
                  <a:cubicBezTo>
                    <a:pt x="473" y="6160"/>
                    <a:pt x="611" y="6025"/>
                    <a:pt x="611" y="5853"/>
                  </a:cubicBezTo>
                  <a:lnTo>
                    <a:pt x="611" y="305"/>
                  </a:lnTo>
                  <a:cubicBezTo>
                    <a:pt x="611" y="137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50" name="도형 22"/>
            <p:cNvSpPr/>
            <p:nvPr/>
          </p:nvSpPr>
          <p:spPr>
            <a:xfrm>
              <a:off x="1546860" y="2075815"/>
              <a:ext cx="58420" cy="339090"/>
            </a:xfrm>
            <a:custGeom>
              <a:avLst/>
              <a:gdLst>
                <a:gd name="TX0" fmla="*/ 1609 w 1918"/>
                <a:gd name="TY0" fmla="*/ 0 h 10731"/>
                <a:gd name="TX1" fmla="*/ 1571 w 1918"/>
                <a:gd name="TY1" fmla="*/ 3 h 10731"/>
                <a:gd name="TX2" fmla="*/ 1304 w 1918"/>
                <a:gd name="TY2" fmla="*/ 317 h 10731"/>
                <a:gd name="TX3" fmla="*/ 1304 w 1918"/>
                <a:gd name="TY3" fmla="*/ 5529 h 10731"/>
                <a:gd name="TX4" fmla="*/ 1140 w 1918"/>
                <a:gd name="TY4" fmla="*/ 5790 h 10731"/>
                <a:gd name="TX5" fmla="*/ 436 w 1918"/>
                <a:gd name="TY5" fmla="*/ 6778 h 10731"/>
                <a:gd name="TX6" fmla="*/ 0 w 1918"/>
                <a:gd name="TY6" fmla="*/ 8138 h 10731"/>
                <a:gd name="TX7" fmla="*/ 0 w 1918"/>
                <a:gd name="TY7" fmla="*/ 10407 h 10731"/>
                <a:gd name="TX8" fmla="*/ 268 w 1918"/>
                <a:gd name="TY8" fmla="*/ 10721 h 10731"/>
                <a:gd name="TX9" fmla="*/ 308 w 1918"/>
                <a:gd name="TY9" fmla="*/ 10724 h 10731"/>
                <a:gd name="TX10" fmla="*/ 612 w 1918"/>
                <a:gd name="TY10" fmla="*/ 10418 h 10731"/>
                <a:gd name="TX11" fmla="*/ 612 w 1918"/>
                <a:gd name="TY11" fmla="*/ 8133 h 10731"/>
                <a:gd name="TX12" fmla="*/ 935 w 1918"/>
                <a:gd name="TY12" fmla="*/ 7128 h 10731"/>
                <a:gd name="TX13" fmla="*/ 1304 w 1918"/>
                <a:gd name="TY13" fmla="*/ 6609 h 10731"/>
                <a:gd name="TX14" fmla="*/ 1304 w 1918"/>
                <a:gd name="TY14" fmla="*/ 10412 h 10731"/>
                <a:gd name="TX15" fmla="*/ 1571 w 1918"/>
                <a:gd name="TY15" fmla="*/ 10727 h 10731"/>
                <a:gd name="TX16" fmla="*/ 1609 w 1918"/>
                <a:gd name="TY16" fmla="*/ 10730 h 10731"/>
                <a:gd name="TX17" fmla="*/ 1916 w 1918"/>
                <a:gd name="TY17" fmla="*/ 10423 h 10731"/>
                <a:gd name="TX18" fmla="*/ 1916 w 1918"/>
                <a:gd name="TY18" fmla="*/ 307 h 10731"/>
                <a:gd name="TX19" fmla="*/ 1913 w 1918"/>
                <a:gd name="TY19" fmla="*/ 307 h 10731"/>
                <a:gd name="TX20" fmla="*/ 1609 w 1918"/>
                <a:gd name="TY20" fmla="*/ 0 h 1073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918" h="10731">
                  <a:moveTo>
                    <a:pt x="1609" y="0"/>
                  </a:moveTo>
                  <a:cubicBezTo>
                    <a:pt x="1597" y="0"/>
                    <a:pt x="1584" y="1"/>
                    <a:pt x="1571" y="3"/>
                  </a:cubicBezTo>
                  <a:cubicBezTo>
                    <a:pt x="1416" y="22"/>
                    <a:pt x="1304" y="161"/>
                    <a:pt x="1304" y="317"/>
                  </a:cubicBezTo>
                  <a:lnTo>
                    <a:pt x="1304" y="5529"/>
                  </a:lnTo>
                  <a:cubicBezTo>
                    <a:pt x="1254" y="5618"/>
                    <a:pt x="1200" y="5706"/>
                    <a:pt x="1140" y="5790"/>
                  </a:cubicBezTo>
                  <a:lnTo>
                    <a:pt x="436" y="6778"/>
                  </a:lnTo>
                  <a:cubicBezTo>
                    <a:pt x="153" y="7175"/>
                    <a:pt x="0" y="7651"/>
                    <a:pt x="0" y="8138"/>
                  </a:cubicBezTo>
                  <a:lnTo>
                    <a:pt x="0" y="10407"/>
                  </a:lnTo>
                  <a:cubicBezTo>
                    <a:pt x="0" y="10564"/>
                    <a:pt x="114" y="10703"/>
                    <a:pt x="268" y="10721"/>
                  </a:cubicBezTo>
                  <a:cubicBezTo>
                    <a:pt x="281" y="10723"/>
                    <a:pt x="295" y="10724"/>
                    <a:pt x="308" y="10724"/>
                  </a:cubicBezTo>
                  <a:cubicBezTo>
                    <a:pt x="474" y="10724"/>
                    <a:pt x="612" y="10589"/>
                    <a:pt x="612" y="10418"/>
                  </a:cubicBezTo>
                  <a:lnTo>
                    <a:pt x="612" y="8133"/>
                  </a:lnTo>
                  <a:cubicBezTo>
                    <a:pt x="612" y="7772"/>
                    <a:pt x="724" y="7421"/>
                    <a:pt x="935" y="7128"/>
                  </a:cubicBezTo>
                  <a:lnTo>
                    <a:pt x="1304" y="6609"/>
                  </a:lnTo>
                  <a:lnTo>
                    <a:pt x="1304" y="10412"/>
                  </a:lnTo>
                  <a:cubicBezTo>
                    <a:pt x="1304" y="10569"/>
                    <a:pt x="1417" y="10708"/>
                    <a:pt x="1571" y="10727"/>
                  </a:cubicBezTo>
                  <a:cubicBezTo>
                    <a:pt x="1584" y="10729"/>
                    <a:pt x="1597" y="10730"/>
                    <a:pt x="1609" y="10730"/>
                  </a:cubicBezTo>
                  <a:cubicBezTo>
                    <a:pt x="1776" y="10730"/>
                    <a:pt x="1916" y="10594"/>
                    <a:pt x="1916" y="10423"/>
                  </a:cubicBezTo>
                  <a:lnTo>
                    <a:pt x="1916" y="307"/>
                  </a:lnTo>
                  <a:lnTo>
                    <a:pt x="1913" y="307"/>
                  </a:lnTo>
                  <a:cubicBezTo>
                    <a:pt x="1914" y="135"/>
                    <a:pt x="1774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51" name="도형 23"/>
            <p:cNvSpPr/>
            <p:nvPr/>
          </p:nvSpPr>
          <p:spPr>
            <a:xfrm>
              <a:off x="1380490" y="2064385"/>
              <a:ext cx="194310" cy="143510"/>
            </a:xfrm>
            <a:custGeom>
              <a:avLst/>
              <a:gdLst>
                <a:gd name="TX0" fmla="*/ 4379 w 6427"/>
                <a:gd name="TY0" fmla="*/ 612 h 4524"/>
                <a:gd name="TX1" fmla="*/ 4887 w 6427"/>
                <a:gd name="TY1" fmla="*/ 1122 h 4524"/>
                <a:gd name="TX2" fmla="*/ 4887 w 6427"/>
                <a:gd name="TY2" fmla="*/ 1307 h 4524"/>
                <a:gd name="TX3" fmla="*/ 4870 w 6427"/>
                <a:gd name="TY3" fmla="*/ 1307 h 4524"/>
                <a:gd name="TX4" fmla="*/ 4238 w 6427"/>
                <a:gd name="TY4" fmla="*/ 1926 h 4524"/>
                <a:gd name="TX5" fmla="*/ 4868 w 6427"/>
                <a:gd name="TY5" fmla="*/ 3218 h 4524"/>
                <a:gd name="TX6" fmla="*/ 4379 w 6427"/>
                <a:gd name="TY6" fmla="*/ 3591 h 4524"/>
                <a:gd name="TX7" fmla="*/ 4351 w 6427"/>
                <a:gd name="TY7" fmla="*/ 3590 h 4524"/>
                <a:gd name="TX8" fmla="*/ 3870 w 6427"/>
                <a:gd name="TY8" fmla="*/ 3067 h 4524"/>
                <a:gd name="TX9" fmla="*/ 3869 w 6427"/>
                <a:gd name="TY9" fmla="*/ 3066 h 4524"/>
                <a:gd name="TX10" fmla="*/ 3869 w 6427"/>
                <a:gd name="TY10" fmla="*/ 1135 h 4524"/>
                <a:gd name="TX11" fmla="*/ 4295 w 6427"/>
                <a:gd name="TY11" fmla="*/ 619 h 4524"/>
                <a:gd name="TX12" fmla="*/ 4379 w 6427"/>
                <a:gd name="TY12" fmla="*/ 612 h 4524"/>
                <a:gd name="TX14" fmla="*/ 1122 w 6427"/>
                <a:gd name="TY14" fmla="*/ 1612 h 4524"/>
                <a:gd name="TX15" fmla="*/ 1629 w 6427"/>
                <a:gd name="TY15" fmla="*/ 2120 h 4524"/>
                <a:gd name="TX16" fmla="*/ 1629 w 6427"/>
                <a:gd name="TY16" fmla="*/ 3096 h 4524"/>
                <a:gd name="TX17" fmla="*/ 1124 w 6427"/>
                <a:gd name="TY17" fmla="*/ 3604 h 4524"/>
                <a:gd name="TX18" fmla="*/ 1074 w 6427"/>
                <a:gd name="TY18" fmla="*/ 3602 h 4524"/>
                <a:gd name="TX19" fmla="*/ 612 w 6427"/>
                <a:gd name="TY19" fmla="*/ 3080 h 4524"/>
                <a:gd name="TX20" fmla="*/ 612 w 6427"/>
                <a:gd name="TY20" fmla="*/ 2138 h 4524"/>
                <a:gd name="TX21" fmla="*/ 1074 w 6427"/>
                <a:gd name="TY21" fmla="*/ 1615 h 4524"/>
                <a:gd name="TX22" fmla="*/ 1122 w 6427"/>
                <a:gd name="TY22" fmla="*/ 1612 h 4524"/>
                <a:gd name="TX24" fmla="*/ 2749 w 6427"/>
                <a:gd name="TY24" fmla="*/ 960 h 4524"/>
                <a:gd name="TX25" fmla="*/ 3258 w 6427"/>
                <a:gd name="TY25" fmla="*/ 1469 h 4524"/>
                <a:gd name="TX26" fmla="*/ 3258 w 6427"/>
                <a:gd name="TY26" fmla="*/ 3095 h 4524"/>
                <a:gd name="TX27" fmla="*/ 2750 w 6427"/>
                <a:gd name="TY27" fmla="*/ 3603 h 4524"/>
                <a:gd name="TX28" fmla="*/ 2750 w 6427"/>
                <a:gd name="TY28" fmla="*/ 3605 h 4524"/>
                <a:gd name="TX29" fmla="*/ 2241 w 6427"/>
                <a:gd name="TY29" fmla="*/ 3096 h 4524"/>
                <a:gd name="TX30" fmla="*/ 2241 w 6427"/>
                <a:gd name="TY30" fmla="*/ 1485 h 4524"/>
                <a:gd name="TX31" fmla="*/ 2701 w 6427"/>
                <a:gd name="TY31" fmla="*/ 962 h 4524"/>
                <a:gd name="TX32" fmla="*/ 2749 w 6427"/>
                <a:gd name="TY32" fmla="*/ 960 h 4524"/>
                <a:gd name="TX34" fmla="*/ 6011 w 6427"/>
                <a:gd name="TY34" fmla="*/ 1 h 4524"/>
                <a:gd name="TX35" fmla="*/ 5193 w 6427"/>
                <a:gd name="TY35" fmla="*/ 355 h 4524"/>
                <a:gd name="TX36" fmla="*/ 4380 w 6427"/>
                <a:gd name="TY36" fmla="*/ 1 h 4524"/>
                <a:gd name="TX37" fmla="*/ 3417 w 6427"/>
                <a:gd name="TY37" fmla="*/ 549 h 4524"/>
                <a:gd name="TX38" fmla="*/ 2752 w 6427"/>
                <a:gd name="TY38" fmla="*/ 326 h 4524"/>
                <a:gd name="TX39" fmla="*/ 1676 w 6427"/>
                <a:gd name="TY39" fmla="*/ 1129 h 4524"/>
                <a:gd name="TX40" fmla="*/ 1121 w 6427"/>
                <a:gd name="TY40" fmla="*/ 981 h 4524"/>
                <a:gd name="TX41" fmla="*/ 259 w 6427"/>
                <a:gd name="TY41" fmla="*/ 1317 h 4524"/>
                <a:gd name="TX42" fmla="*/ 0 w 6427"/>
                <a:gd name="TY42" fmla="*/ 1861 h 4524"/>
                <a:gd name="TX43" fmla="*/ 0 w 6427"/>
                <a:gd name="TY43" fmla="*/ 3074 h 4524"/>
                <a:gd name="TX44" fmla="*/ 1116 w 6427"/>
                <a:gd name="TY44" fmla="*/ 4218 h 4524"/>
                <a:gd name="TX45" fmla="*/ 1934 w 6427"/>
                <a:gd name="TY45" fmla="*/ 3865 h 4524"/>
                <a:gd name="TX46" fmla="*/ 2748 w 6427"/>
                <a:gd name="TY46" fmla="*/ 4219 h 4524"/>
                <a:gd name="TX47" fmla="*/ 3563 w 6427"/>
                <a:gd name="TY47" fmla="*/ 3865 h 4524"/>
                <a:gd name="TX48" fmla="*/ 4374 w 6427"/>
                <a:gd name="TY48" fmla="*/ 4219 h 4524"/>
                <a:gd name="TX49" fmla="*/ 5417 w 6427"/>
                <a:gd name="TY49" fmla="*/ 3509 h 4524"/>
                <a:gd name="TX50" fmla="*/ 5537 w 6427"/>
                <a:gd name="TY50" fmla="*/ 3538 h 4524"/>
                <a:gd name="TX51" fmla="*/ 5538 w 6427"/>
                <a:gd name="TY51" fmla="*/ 3538 h 4524"/>
                <a:gd name="TX52" fmla="*/ 5538 w 6427"/>
                <a:gd name="TY52" fmla="*/ 4206 h 4524"/>
                <a:gd name="TX53" fmla="*/ 5806 w 6427"/>
                <a:gd name="TY53" fmla="*/ 4520 h 4524"/>
                <a:gd name="TX54" fmla="*/ 5846 w 6427"/>
                <a:gd name="TY54" fmla="*/ 4522 h 4524"/>
                <a:gd name="TX55" fmla="*/ 6150 w 6427"/>
                <a:gd name="TY55" fmla="*/ 4217 h 4524"/>
                <a:gd name="TX56" fmla="*/ 6150 w 6427"/>
                <a:gd name="TY56" fmla="*/ 3250 h 4524"/>
                <a:gd name="TX57" fmla="*/ 5846 w 6427"/>
                <a:gd name="TY57" fmla="*/ 2939 h 4524"/>
                <a:gd name="TX58" fmla="*/ 4845 w 6427"/>
                <a:gd name="TY58" fmla="*/ 1938 h 4524"/>
                <a:gd name="TX59" fmla="*/ 4865 w 6427"/>
                <a:gd name="TY59" fmla="*/ 1917 h 4524"/>
                <a:gd name="TX60" fmla="*/ 5909 w 6427"/>
                <a:gd name="TY60" fmla="*/ 1917 h 4524"/>
                <a:gd name="TX61" fmla="*/ 5914 w 6427"/>
                <a:gd name="TY61" fmla="*/ 1917 h 4524"/>
                <a:gd name="TX62" fmla="*/ 6060 w 6427"/>
                <a:gd name="TY62" fmla="*/ 1848 h 4524"/>
                <a:gd name="TX63" fmla="*/ 5844 w 6427"/>
                <a:gd name="TY63" fmla="*/ 1307 h 4524"/>
                <a:gd name="TX64" fmla="*/ 5498 w 6427"/>
                <a:gd name="TY64" fmla="*/ 1307 h 4524"/>
                <a:gd name="TX65" fmla="*/ 5498 w 6427"/>
                <a:gd name="TY65" fmla="*/ 902 h 4524"/>
                <a:gd name="TX66" fmla="*/ 5821 w 6427"/>
                <a:gd name="TY66" fmla="*/ 585 h 4524"/>
                <a:gd name="TX67" fmla="*/ 5917 w 6427"/>
                <a:gd name="TY67" fmla="*/ 599 h 4524"/>
                <a:gd name="TX68" fmla="*/ 6007 w 6427"/>
                <a:gd name="TY68" fmla="*/ 612 h 4524"/>
                <a:gd name="TX69" fmla="*/ 6227 w 6427"/>
                <a:gd name="TY69" fmla="*/ 76 h 4524"/>
                <a:gd name="TX70" fmla="*/ 6087 w 6427"/>
                <a:gd name="TY70" fmla="*/ 3 h 4524"/>
                <a:gd name="TX71" fmla="*/ 6011 w 6427"/>
                <a:gd name="TY71" fmla="*/ 1 h 452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</a:cxnLst>
              <a:rect l="l" t="t" r="r" b="b"/>
              <a:pathLst>
                <a:path w="6427" h="4524">
                  <a:moveTo>
                    <a:pt x="4379" y="612"/>
                  </a:moveTo>
                  <a:cubicBezTo>
                    <a:pt x="4655" y="612"/>
                    <a:pt x="4887" y="837"/>
                    <a:pt x="4887" y="1122"/>
                  </a:cubicBezTo>
                  <a:lnTo>
                    <a:pt x="4887" y="1307"/>
                  </a:lnTo>
                  <a:lnTo>
                    <a:pt x="4870" y="1307"/>
                  </a:lnTo>
                  <a:cubicBezTo>
                    <a:pt x="4525" y="1307"/>
                    <a:pt x="4240" y="1582"/>
                    <a:pt x="4238" y="1926"/>
                  </a:cubicBezTo>
                  <a:cubicBezTo>
                    <a:pt x="4233" y="2431"/>
                    <a:pt x="4466" y="2910"/>
                    <a:pt x="4868" y="3218"/>
                  </a:cubicBezTo>
                  <a:cubicBezTo>
                    <a:pt x="4807" y="3439"/>
                    <a:pt x="4606" y="3591"/>
                    <a:pt x="4379" y="3591"/>
                  </a:cubicBezTo>
                  <a:cubicBezTo>
                    <a:pt x="4370" y="3591"/>
                    <a:pt x="4361" y="3591"/>
                    <a:pt x="4351" y="3590"/>
                  </a:cubicBezTo>
                  <a:cubicBezTo>
                    <a:pt x="4079" y="3577"/>
                    <a:pt x="3870" y="3339"/>
                    <a:pt x="3870" y="3067"/>
                  </a:cubicBezTo>
                  <a:lnTo>
                    <a:pt x="3869" y="3066"/>
                  </a:lnTo>
                  <a:lnTo>
                    <a:pt x="3869" y="1135"/>
                  </a:lnTo>
                  <a:cubicBezTo>
                    <a:pt x="3869" y="884"/>
                    <a:pt x="4045" y="659"/>
                    <a:pt x="4295" y="619"/>
                  </a:cubicBezTo>
                  <a:cubicBezTo>
                    <a:pt x="4323" y="614"/>
                    <a:pt x="4351" y="612"/>
                    <a:pt x="4379" y="612"/>
                  </a:cubicBezTo>
                  <a:close/>
                  <a:moveTo>
                    <a:pt x="1122" y="1612"/>
                  </a:moveTo>
                  <a:cubicBezTo>
                    <a:pt x="1399" y="1612"/>
                    <a:pt x="1629" y="1836"/>
                    <a:pt x="1629" y="2120"/>
                  </a:cubicBezTo>
                  <a:lnTo>
                    <a:pt x="1629" y="3096"/>
                  </a:lnTo>
                  <a:cubicBezTo>
                    <a:pt x="1629" y="3379"/>
                    <a:pt x="1400" y="3604"/>
                    <a:pt x="1124" y="3604"/>
                  </a:cubicBezTo>
                  <a:cubicBezTo>
                    <a:pt x="1107" y="3604"/>
                    <a:pt x="1091" y="3603"/>
                    <a:pt x="1074" y="3602"/>
                  </a:cubicBezTo>
                  <a:cubicBezTo>
                    <a:pt x="810" y="3579"/>
                    <a:pt x="612" y="3346"/>
                    <a:pt x="612" y="3080"/>
                  </a:cubicBezTo>
                  <a:lnTo>
                    <a:pt x="612" y="2138"/>
                  </a:lnTo>
                  <a:cubicBezTo>
                    <a:pt x="612" y="1872"/>
                    <a:pt x="808" y="1639"/>
                    <a:pt x="1074" y="1615"/>
                  </a:cubicBezTo>
                  <a:cubicBezTo>
                    <a:pt x="1090" y="1613"/>
                    <a:pt x="1106" y="1612"/>
                    <a:pt x="1122" y="1612"/>
                  </a:cubicBezTo>
                  <a:close/>
                  <a:moveTo>
                    <a:pt x="2749" y="960"/>
                  </a:moveTo>
                  <a:cubicBezTo>
                    <a:pt x="3026" y="960"/>
                    <a:pt x="3257" y="1185"/>
                    <a:pt x="3258" y="1469"/>
                  </a:cubicBezTo>
                  <a:lnTo>
                    <a:pt x="3258" y="3095"/>
                  </a:lnTo>
                  <a:cubicBezTo>
                    <a:pt x="3258" y="3376"/>
                    <a:pt x="3030" y="3603"/>
                    <a:pt x="2750" y="3603"/>
                  </a:cubicBezTo>
                  <a:lnTo>
                    <a:pt x="2750" y="3605"/>
                  </a:lnTo>
                  <a:cubicBezTo>
                    <a:pt x="2468" y="3605"/>
                    <a:pt x="2241" y="3376"/>
                    <a:pt x="2241" y="3096"/>
                  </a:cubicBezTo>
                  <a:lnTo>
                    <a:pt x="2241" y="1485"/>
                  </a:lnTo>
                  <a:cubicBezTo>
                    <a:pt x="2241" y="1219"/>
                    <a:pt x="2437" y="986"/>
                    <a:pt x="2701" y="962"/>
                  </a:cubicBezTo>
                  <a:cubicBezTo>
                    <a:pt x="2717" y="961"/>
                    <a:pt x="2733" y="960"/>
                    <a:pt x="2749" y="960"/>
                  </a:cubicBezTo>
                  <a:close/>
                  <a:moveTo>
                    <a:pt x="6011" y="1"/>
                  </a:moveTo>
                  <a:cubicBezTo>
                    <a:pt x="5703" y="1"/>
                    <a:pt x="5406" y="127"/>
                    <a:pt x="5193" y="355"/>
                  </a:cubicBezTo>
                  <a:cubicBezTo>
                    <a:pt x="4970" y="116"/>
                    <a:pt x="4674" y="1"/>
                    <a:pt x="4380" y="1"/>
                  </a:cubicBezTo>
                  <a:cubicBezTo>
                    <a:pt x="4003" y="1"/>
                    <a:pt x="3630" y="190"/>
                    <a:pt x="3417" y="549"/>
                  </a:cubicBezTo>
                  <a:cubicBezTo>
                    <a:pt x="3213" y="397"/>
                    <a:pt x="2980" y="326"/>
                    <a:pt x="2752" y="326"/>
                  </a:cubicBezTo>
                  <a:cubicBezTo>
                    <a:pt x="2280" y="326"/>
                    <a:pt x="1824" y="626"/>
                    <a:pt x="1676" y="1129"/>
                  </a:cubicBezTo>
                  <a:cubicBezTo>
                    <a:pt x="1513" y="1035"/>
                    <a:pt x="1323" y="981"/>
                    <a:pt x="1121" y="981"/>
                  </a:cubicBezTo>
                  <a:cubicBezTo>
                    <a:pt x="846" y="981"/>
                    <a:pt x="548" y="1081"/>
                    <a:pt x="259" y="1317"/>
                  </a:cubicBezTo>
                  <a:cubicBezTo>
                    <a:pt x="96" y="1449"/>
                    <a:pt x="0" y="1649"/>
                    <a:pt x="0" y="1861"/>
                  </a:cubicBezTo>
                  <a:lnTo>
                    <a:pt x="0" y="3074"/>
                  </a:lnTo>
                  <a:cubicBezTo>
                    <a:pt x="0" y="3694"/>
                    <a:pt x="496" y="4217"/>
                    <a:pt x="1116" y="4218"/>
                  </a:cubicBezTo>
                  <a:cubicBezTo>
                    <a:pt x="1427" y="4218"/>
                    <a:pt x="1722" y="4092"/>
                    <a:pt x="1934" y="3865"/>
                  </a:cubicBezTo>
                  <a:cubicBezTo>
                    <a:pt x="2154" y="4101"/>
                    <a:pt x="2451" y="4219"/>
                    <a:pt x="2748" y="4219"/>
                  </a:cubicBezTo>
                  <a:cubicBezTo>
                    <a:pt x="3045" y="4219"/>
                    <a:pt x="3342" y="4101"/>
                    <a:pt x="3563" y="3865"/>
                  </a:cubicBezTo>
                  <a:cubicBezTo>
                    <a:pt x="3788" y="4106"/>
                    <a:pt x="4082" y="4219"/>
                    <a:pt x="4374" y="4219"/>
                  </a:cubicBezTo>
                  <a:cubicBezTo>
                    <a:pt x="4809" y="4219"/>
                    <a:pt x="5237" y="3967"/>
                    <a:pt x="5417" y="3509"/>
                  </a:cubicBezTo>
                  <a:cubicBezTo>
                    <a:pt x="5457" y="3521"/>
                    <a:pt x="5496" y="3530"/>
                    <a:pt x="5537" y="3538"/>
                  </a:cubicBezTo>
                  <a:lnTo>
                    <a:pt x="5538" y="3538"/>
                  </a:lnTo>
                  <a:lnTo>
                    <a:pt x="5538" y="4206"/>
                  </a:lnTo>
                  <a:cubicBezTo>
                    <a:pt x="5538" y="4363"/>
                    <a:pt x="5652" y="4502"/>
                    <a:pt x="5806" y="4520"/>
                  </a:cubicBezTo>
                  <a:cubicBezTo>
                    <a:pt x="5819" y="4521"/>
                    <a:pt x="5833" y="4522"/>
                    <a:pt x="5846" y="4522"/>
                  </a:cubicBezTo>
                  <a:cubicBezTo>
                    <a:pt x="6012" y="4522"/>
                    <a:pt x="6150" y="4388"/>
                    <a:pt x="6150" y="4217"/>
                  </a:cubicBezTo>
                  <a:lnTo>
                    <a:pt x="6150" y="3250"/>
                  </a:lnTo>
                  <a:cubicBezTo>
                    <a:pt x="6152" y="3080"/>
                    <a:pt x="6016" y="2941"/>
                    <a:pt x="5846" y="2939"/>
                  </a:cubicBezTo>
                  <a:cubicBezTo>
                    <a:pt x="5294" y="2939"/>
                    <a:pt x="4845" y="2491"/>
                    <a:pt x="4845" y="1938"/>
                  </a:cubicBezTo>
                  <a:cubicBezTo>
                    <a:pt x="4845" y="1927"/>
                    <a:pt x="4853" y="1917"/>
                    <a:pt x="4865" y="1917"/>
                  </a:cubicBezTo>
                  <a:lnTo>
                    <a:pt x="5909" y="1917"/>
                  </a:lnTo>
                  <a:cubicBezTo>
                    <a:pt x="5911" y="1917"/>
                    <a:pt x="5913" y="1917"/>
                    <a:pt x="5914" y="1917"/>
                  </a:cubicBezTo>
                  <a:cubicBezTo>
                    <a:pt x="5971" y="1917"/>
                    <a:pt x="6024" y="1892"/>
                    <a:pt x="6060" y="1848"/>
                  </a:cubicBezTo>
                  <a:cubicBezTo>
                    <a:pt x="6265" y="1594"/>
                    <a:pt x="6089" y="1307"/>
                    <a:pt x="5844" y="1307"/>
                  </a:cubicBezTo>
                  <a:lnTo>
                    <a:pt x="5498" y="1307"/>
                  </a:lnTo>
                  <a:lnTo>
                    <a:pt x="5498" y="902"/>
                  </a:lnTo>
                  <a:cubicBezTo>
                    <a:pt x="5498" y="719"/>
                    <a:pt x="5648" y="585"/>
                    <a:pt x="5821" y="585"/>
                  </a:cubicBezTo>
                  <a:cubicBezTo>
                    <a:pt x="5852" y="585"/>
                    <a:pt x="5885" y="590"/>
                    <a:pt x="5917" y="599"/>
                  </a:cubicBezTo>
                  <a:cubicBezTo>
                    <a:pt x="5948" y="608"/>
                    <a:pt x="5978" y="612"/>
                    <a:pt x="6007" y="612"/>
                  </a:cubicBezTo>
                  <a:cubicBezTo>
                    <a:pt x="6249" y="612"/>
                    <a:pt x="6426" y="331"/>
                    <a:pt x="6227" y="76"/>
                  </a:cubicBezTo>
                  <a:cubicBezTo>
                    <a:pt x="6193" y="34"/>
                    <a:pt x="6141" y="8"/>
                    <a:pt x="6087" y="3"/>
                  </a:cubicBezTo>
                  <a:cubicBezTo>
                    <a:pt x="6062" y="2"/>
                    <a:pt x="6036" y="1"/>
                    <a:pt x="601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52" name="도형 24"/>
            <p:cNvSpPr/>
            <p:nvPr/>
          </p:nvSpPr>
          <p:spPr>
            <a:xfrm>
              <a:off x="1784985" y="2219325"/>
              <a:ext cx="19050" cy="195580"/>
            </a:xfrm>
            <a:custGeom>
              <a:avLst/>
              <a:gdLst>
                <a:gd name="TX0" fmla="*/ 304 w 612"/>
                <a:gd name="TY0" fmla="*/ 1 h 6160"/>
                <a:gd name="TX1" fmla="*/ 0 w 612"/>
                <a:gd name="TY1" fmla="*/ 305 h 6160"/>
                <a:gd name="TX2" fmla="*/ 0 w 612"/>
                <a:gd name="TY2" fmla="*/ 5842 h 6160"/>
                <a:gd name="TX3" fmla="*/ 267 w 612"/>
                <a:gd name="TY3" fmla="*/ 6156 h 6160"/>
                <a:gd name="TX4" fmla="*/ 308 w 612"/>
                <a:gd name="TY4" fmla="*/ 6159 h 6160"/>
                <a:gd name="TX5" fmla="*/ 611 w 612"/>
                <a:gd name="TY5" fmla="*/ 5853 h 6160"/>
                <a:gd name="TX6" fmla="*/ 611 w 612"/>
                <a:gd name="TY6" fmla="*/ 305 h 6160"/>
                <a:gd name="TX7" fmla="*/ 306 w 612"/>
                <a:gd name="TY7" fmla="*/ 1 h 616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612" h="6160">
                  <a:moveTo>
                    <a:pt x="304" y="1"/>
                  </a:moveTo>
                  <a:cubicBezTo>
                    <a:pt x="136" y="1"/>
                    <a:pt x="0" y="137"/>
                    <a:pt x="0" y="305"/>
                  </a:cubicBezTo>
                  <a:lnTo>
                    <a:pt x="0" y="5842"/>
                  </a:lnTo>
                  <a:cubicBezTo>
                    <a:pt x="0" y="5999"/>
                    <a:pt x="112" y="6138"/>
                    <a:pt x="267" y="6156"/>
                  </a:cubicBezTo>
                  <a:cubicBezTo>
                    <a:pt x="281" y="6158"/>
                    <a:pt x="294" y="6159"/>
                    <a:pt x="308" y="6159"/>
                  </a:cubicBezTo>
                  <a:cubicBezTo>
                    <a:pt x="473" y="6159"/>
                    <a:pt x="611" y="6024"/>
                    <a:pt x="611" y="5853"/>
                  </a:cubicBezTo>
                  <a:lnTo>
                    <a:pt x="611" y="305"/>
                  </a:lnTo>
                  <a:cubicBezTo>
                    <a:pt x="611" y="137"/>
                    <a:pt x="474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53" name="도형 25"/>
            <p:cNvSpPr/>
            <p:nvPr/>
          </p:nvSpPr>
          <p:spPr>
            <a:xfrm>
              <a:off x="1783080" y="2064385"/>
              <a:ext cx="227330" cy="350520"/>
            </a:xfrm>
            <a:custGeom>
              <a:avLst/>
              <a:gdLst>
                <a:gd name="TX0" fmla="*/ 5756 w 7529"/>
                <a:gd name="TY0" fmla="*/ 593 h 11056"/>
                <a:gd name="TX1" fmla="*/ 6265 w 7529"/>
                <a:gd name="TY1" fmla="*/ 1103 h 11056"/>
                <a:gd name="TX2" fmla="*/ 6265 w 7529"/>
                <a:gd name="TY2" fmla="*/ 1288 h 11056"/>
                <a:gd name="TX3" fmla="*/ 5246 w 7529"/>
                <a:gd name="TY3" fmla="*/ 1288 h 11056"/>
                <a:gd name="TX4" fmla="*/ 5246 w 7529"/>
                <a:gd name="TY4" fmla="*/ 1103 h 11056"/>
                <a:gd name="TX5" fmla="*/ 5756 w 7529"/>
                <a:gd name="TY5" fmla="*/ 593 h 11056"/>
                <a:gd name="TX7" fmla="*/ 4127 w 7529"/>
                <a:gd name="TY7" fmla="*/ 593 h 11056"/>
                <a:gd name="TX8" fmla="*/ 4635 w 7529"/>
                <a:gd name="TY8" fmla="*/ 1103 h 11056"/>
                <a:gd name="TX9" fmla="*/ 4635 w 7529"/>
                <a:gd name="TY9" fmla="*/ 1288 h 11056"/>
                <a:gd name="TX10" fmla="*/ 4616 w 7529"/>
                <a:gd name="TY10" fmla="*/ 1288 h 11056"/>
                <a:gd name="TX11" fmla="*/ 3986 w 7529"/>
                <a:gd name="TY11" fmla="*/ 1919 h 11056"/>
                <a:gd name="TX12" fmla="*/ 4618 w 7529"/>
                <a:gd name="TY12" fmla="*/ 3199 h 11056"/>
                <a:gd name="TX13" fmla="*/ 4127 w 7529"/>
                <a:gd name="TY13" fmla="*/ 3572 h 11056"/>
                <a:gd name="TX14" fmla="*/ 4099 w 7529"/>
                <a:gd name="TY14" fmla="*/ 3571 h 11056"/>
                <a:gd name="TX15" fmla="*/ 3619 w 7529"/>
                <a:gd name="TY15" fmla="*/ 3048 h 11056"/>
                <a:gd name="TX16" fmla="*/ 3619 w 7529"/>
                <a:gd name="TY16" fmla="*/ 1118 h 11056"/>
                <a:gd name="TX17" fmla="*/ 4043 w 7529"/>
                <a:gd name="TY17" fmla="*/ 600 h 11056"/>
                <a:gd name="TX18" fmla="*/ 4127 w 7529"/>
                <a:gd name="TY18" fmla="*/ 593 h 11056"/>
                <a:gd name="TX20" fmla="*/ 2498 w 7529"/>
                <a:gd name="TY20" fmla="*/ 941 h 11056"/>
                <a:gd name="TX21" fmla="*/ 3008 w 7529"/>
                <a:gd name="TY21" fmla="*/ 1450 h 11056"/>
                <a:gd name="TX22" fmla="*/ 3008 w 7529"/>
                <a:gd name="TY22" fmla="*/ 3076 h 11056"/>
                <a:gd name="TX23" fmla="*/ 2498 w 7529"/>
                <a:gd name="TY23" fmla="*/ 3585 h 11056"/>
                <a:gd name="TX24" fmla="*/ 2451 w 7529"/>
                <a:gd name="TY24" fmla="*/ 3583 h 11056"/>
                <a:gd name="TX25" fmla="*/ 1989 w 7529"/>
                <a:gd name="TY25" fmla="*/ 3061 h 11056"/>
                <a:gd name="TX26" fmla="*/ 1989 w 7529"/>
                <a:gd name="TY26" fmla="*/ 1468 h 11056"/>
                <a:gd name="TX27" fmla="*/ 2451 w 7529"/>
                <a:gd name="TY27" fmla="*/ 943 h 11056"/>
                <a:gd name="TX28" fmla="*/ 2498 w 7529"/>
                <a:gd name="TY28" fmla="*/ 941 h 11056"/>
                <a:gd name="TX30" fmla="*/ 4129 w 7529"/>
                <a:gd name="TY30" fmla="*/ 1 h 11056"/>
                <a:gd name="TX31" fmla="*/ 3167 w 7529"/>
                <a:gd name="TY31" fmla="*/ 548 h 11056"/>
                <a:gd name="TX32" fmla="*/ 2497 w 7529"/>
                <a:gd name="TY32" fmla="*/ 327 h 11056"/>
                <a:gd name="TX33" fmla="*/ 2448 w 7529"/>
                <a:gd name="TY33" fmla="*/ 328 h 11056"/>
                <a:gd name="TX34" fmla="*/ 1379 w 7529"/>
                <a:gd name="TY34" fmla="*/ 1474 h 11056"/>
                <a:gd name="TX35" fmla="*/ 1379 w 7529"/>
                <a:gd name="TY35" fmla="*/ 3195 h 11056"/>
                <a:gd name="TX36" fmla="*/ 1261 w 7529"/>
                <a:gd name="TY36" fmla="*/ 3443 h 11056"/>
                <a:gd name="TX37" fmla="*/ 870 w 7529"/>
                <a:gd name="TY37" fmla="*/ 3590 h 11056"/>
                <a:gd name="TX38" fmla="*/ 524 w 7529"/>
                <a:gd name="TY38" fmla="*/ 3455 h 11056"/>
                <a:gd name="TX39" fmla="*/ 404 w 7529"/>
                <a:gd name="TY39" fmla="*/ 3408 h 11056"/>
                <a:gd name="TX40" fmla="*/ 365 w 7529"/>
                <a:gd name="TY40" fmla="*/ 3412 h 11056"/>
                <a:gd name="TX41" fmla="*/ 198 w 7529"/>
                <a:gd name="TY41" fmla="*/ 3976 h 11056"/>
                <a:gd name="TX42" fmla="*/ 868 w 7529"/>
                <a:gd name="TY42" fmla="*/ 4200 h 11056"/>
                <a:gd name="TX43" fmla="*/ 1683 w 7529"/>
                <a:gd name="TY43" fmla="*/ 3846 h 11056"/>
                <a:gd name="TX44" fmla="*/ 2499 w 7529"/>
                <a:gd name="TY44" fmla="*/ 4200 h 11056"/>
                <a:gd name="TX45" fmla="*/ 3312 w 7529"/>
                <a:gd name="TY45" fmla="*/ 3846 h 11056"/>
                <a:gd name="TX46" fmla="*/ 4124 w 7529"/>
                <a:gd name="TY46" fmla="*/ 4200 h 11056"/>
                <a:gd name="TX47" fmla="*/ 5167 w 7529"/>
                <a:gd name="TY47" fmla="*/ 3490 h 11056"/>
                <a:gd name="TX48" fmla="*/ 5288 w 7529"/>
                <a:gd name="TY48" fmla="*/ 3519 h 11056"/>
                <a:gd name="TX49" fmla="*/ 5288 w 7529"/>
                <a:gd name="TY49" fmla="*/ 4193 h 11056"/>
                <a:gd name="TX50" fmla="*/ 5555 w 7529"/>
                <a:gd name="TY50" fmla="*/ 4507 h 11056"/>
                <a:gd name="TX51" fmla="*/ 5594 w 7529"/>
                <a:gd name="TY51" fmla="*/ 4510 h 11056"/>
                <a:gd name="TX52" fmla="*/ 5899 w 7529"/>
                <a:gd name="TY52" fmla="*/ 4203 h 11056"/>
                <a:gd name="TX53" fmla="*/ 5899 w 7529"/>
                <a:gd name="TY53" fmla="*/ 3230 h 11056"/>
                <a:gd name="TX54" fmla="*/ 5596 w 7529"/>
                <a:gd name="TY54" fmla="*/ 2919 h 11056"/>
                <a:gd name="TX55" fmla="*/ 4593 w 7529"/>
                <a:gd name="TY55" fmla="*/ 1919 h 11056"/>
                <a:gd name="TX56" fmla="*/ 4614 w 7529"/>
                <a:gd name="TY56" fmla="*/ 1898 h 11056"/>
                <a:gd name="TX57" fmla="*/ 6569 w 7529"/>
                <a:gd name="TY57" fmla="*/ 1898 h 11056"/>
                <a:gd name="TX58" fmla="*/ 6916 w 7529"/>
                <a:gd name="TY58" fmla="*/ 2247 h 11056"/>
                <a:gd name="TX59" fmla="*/ 6916 w 7529"/>
                <a:gd name="TY59" fmla="*/ 4569 h 11056"/>
                <a:gd name="TX60" fmla="*/ 6426 w 7529"/>
                <a:gd name="TY60" fmla="*/ 6097 h 11056"/>
                <a:gd name="TX61" fmla="*/ 5722 w 7529"/>
                <a:gd name="TY61" fmla="*/ 7085 h 11056"/>
                <a:gd name="TX62" fmla="*/ 5288 w 7529"/>
                <a:gd name="TY62" fmla="*/ 8447 h 11056"/>
                <a:gd name="TX63" fmla="*/ 5288 w 7529"/>
                <a:gd name="TY63" fmla="*/ 10737 h 11056"/>
                <a:gd name="TX64" fmla="*/ 5554 w 7529"/>
                <a:gd name="TY64" fmla="*/ 11052 h 11056"/>
                <a:gd name="TX65" fmla="*/ 5592 w 7529"/>
                <a:gd name="TY65" fmla="*/ 11055 h 11056"/>
                <a:gd name="TX66" fmla="*/ 5899 w 7529"/>
                <a:gd name="TY66" fmla="*/ 10748 h 11056"/>
                <a:gd name="TX67" fmla="*/ 5899 w 7529"/>
                <a:gd name="TY67" fmla="*/ 8426 h 11056"/>
                <a:gd name="TX68" fmla="*/ 6201 w 7529"/>
                <a:gd name="TY68" fmla="*/ 7482 h 11056"/>
                <a:gd name="TX69" fmla="*/ 6961 w 7529"/>
                <a:gd name="TY69" fmla="*/ 6420 h 11056"/>
                <a:gd name="TX70" fmla="*/ 7528 w 7529"/>
                <a:gd name="TY70" fmla="*/ 4651 h 11056"/>
                <a:gd name="TX71" fmla="*/ 7528 w 7529"/>
                <a:gd name="TY71" fmla="*/ 2264 h 11056"/>
                <a:gd name="TX72" fmla="*/ 6875 w 7529"/>
                <a:gd name="TY72" fmla="*/ 1358 h 11056"/>
                <a:gd name="TX73" fmla="*/ 6875 w 7529"/>
                <a:gd name="TY73" fmla="*/ 1356 h 11056"/>
                <a:gd name="TX74" fmla="*/ 6875 w 7529"/>
                <a:gd name="TY74" fmla="*/ 1147 h 11056"/>
                <a:gd name="TX75" fmla="*/ 5759 w 7529"/>
                <a:gd name="TY75" fmla="*/ 2 h 11056"/>
                <a:gd name="TX76" fmla="*/ 5754 w 7529"/>
                <a:gd name="TY76" fmla="*/ 2 h 11056"/>
                <a:gd name="TX77" fmla="*/ 4942 w 7529"/>
                <a:gd name="TY77" fmla="*/ 354 h 11056"/>
                <a:gd name="TX78" fmla="*/ 4129 w 7529"/>
                <a:gd name="TY78" fmla="*/ 1 h 1105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</a:cxnLst>
              <a:rect l="l" t="t" r="r" b="b"/>
              <a:pathLst>
                <a:path w="7529" h="11056">
                  <a:moveTo>
                    <a:pt x="5756" y="593"/>
                  </a:moveTo>
                  <a:cubicBezTo>
                    <a:pt x="6038" y="593"/>
                    <a:pt x="6265" y="822"/>
                    <a:pt x="6265" y="1103"/>
                  </a:cubicBezTo>
                  <a:lnTo>
                    <a:pt x="6265" y="1288"/>
                  </a:lnTo>
                  <a:lnTo>
                    <a:pt x="5246" y="1288"/>
                  </a:lnTo>
                  <a:lnTo>
                    <a:pt x="5246" y="1103"/>
                  </a:lnTo>
                  <a:cubicBezTo>
                    <a:pt x="5246" y="822"/>
                    <a:pt x="5474" y="593"/>
                    <a:pt x="5756" y="593"/>
                  </a:cubicBezTo>
                  <a:close/>
                  <a:moveTo>
                    <a:pt x="4127" y="593"/>
                  </a:moveTo>
                  <a:cubicBezTo>
                    <a:pt x="4403" y="593"/>
                    <a:pt x="4637" y="818"/>
                    <a:pt x="4635" y="1103"/>
                  </a:cubicBezTo>
                  <a:lnTo>
                    <a:pt x="4635" y="1288"/>
                  </a:lnTo>
                  <a:lnTo>
                    <a:pt x="4616" y="1288"/>
                  </a:lnTo>
                  <a:cubicBezTo>
                    <a:pt x="4268" y="1290"/>
                    <a:pt x="3986" y="1571"/>
                    <a:pt x="3986" y="1919"/>
                  </a:cubicBezTo>
                  <a:cubicBezTo>
                    <a:pt x="3986" y="2421"/>
                    <a:pt x="4219" y="2894"/>
                    <a:pt x="4618" y="3199"/>
                  </a:cubicBezTo>
                  <a:cubicBezTo>
                    <a:pt x="4555" y="3420"/>
                    <a:pt x="4356" y="3572"/>
                    <a:pt x="4127" y="3572"/>
                  </a:cubicBezTo>
                  <a:cubicBezTo>
                    <a:pt x="4118" y="3572"/>
                    <a:pt x="4109" y="3572"/>
                    <a:pt x="4099" y="3571"/>
                  </a:cubicBezTo>
                  <a:cubicBezTo>
                    <a:pt x="3827" y="3558"/>
                    <a:pt x="3619" y="3320"/>
                    <a:pt x="3619" y="3048"/>
                  </a:cubicBezTo>
                  <a:lnTo>
                    <a:pt x="3619" y="1118"/>
                  </a:lnTo>
                  <a:cubicBezTo>
                    <a:pt x="3619" y="865"/>
                    <a:pt x="3795" y="640"/>
                    <a:pt x="4043" y="600"/>
                  </a:cubicBezTo>
                  <a:cubicBezTo>
                    <a:pt x="4071" y="595"/>
                    <a:pt x="4099" y="593"/>
                    <a:pt x="4127" y="593"/>
                  </a:cubicBezTo>
                  <a:close/>
                  <a:moveTo>
                    <a:pt x="2498" y="941"/>
                  </a:moveTo>
                  <a:cubicBezTo>
                    <a:pt x="2776" y="941"/>
                    <a:pt x="3007" y="1166"/>
                    <a:pt x="3008" y="1450"/>
                  </a:cubicBezTo>
                  <a:lnTo>
                    <a:pt x="3008" y="3076"/>
                  </a:lnTo>
                  <a:cubicBezTo>
                    <a:pt x="3007" y="3359"/>
                    <a:pt x="2776" y="3585"/>
                    <a:pt x="2498" y="3585"/>
                  </a:cubicBezTo>
                  <a:cubicBezTo>
                    <a:pt x="2483" y="3585"/>
                    <a:pt x="2467" y="3584"/>
                    <a:pt x="2451" y="3583"/>
                  </a:cubicBezTo>
                  <a:cubicBezTo>
                    <a:pt x="2187" y="3560"/>
                    <a:pt x="1989" y="3327"/>
                    <a:pt x="1989" y="3061"/>
                  </a:cubicBezTo>
                  <a:lnTo>
                    <a:pt x="1989" y="1468"/>
                  </a:lnTo>
                  <a:cubicBezTo>
                    <a:pt x="1989" y="1200"/>
                    <a:pt x="2187" y="967"/>
                    <a:pt x="2451" y="943"/>
                  </a:cubicBezTo>
                  <a:cubicBezTo>
                    <a:pt x="2467" y="942"/>
                    <a:pt x="2483" y="941"/>
                    <a:pt x="2498" y="941"/>
                  </a:cubicBezTo>
                  <a:close/>
                  <a:moveTo>
                    <a:pt x="4129" y="1"/>
                  </a:moveTo>
                  <a:cubicBezTo>
                    <a:pt x="3752" y="1"/>
                    <a:pt x="3379" y="189"/>
                    <a:pt x="3167" y="548"/>
                  </a:cubicBezTo>
                  <a:cubicBezTo>
                    <a:pt x="2973" y="404"/>
                    <a:pt x="2738" y="327"/>
                    <a:pt x="2497" y="327"/>
                  </a:cubicBezTo>
                  <a:cubicBezTo>
                    <a:pt x="2481" y="327"/>
                    <a:pt x="2464" y="327"/>
                    <a:pt x="2448" y="328"/>
                  </a:cubicBezTo>
                  <a:cubicBezTo>
                    <a:pt x="1845" y="355"/>
                    <a:pt x="1379" y="870"/>
                    <a:pt x="1379" y="1474"/>
                  </a:cubicBezTo>
                  <a:lnTo>
                    <a:pt x="1379" y="3195"/>
                  </a:lnTo>
                  <a:cubicBezTo>
                    <a:pt x="1374" y="3291"/>
                    <a:pt x="1332" y="3380"/>
                    <a:pt x="1261" y="3443"/>
                  </a:cubicBezTo>
                  <a:cubicBezTo>
                    <a:pt x="1135" y="3543"/>
                    <a:pt x="999" y="3590"/>
                    <a:pt x="870" y="3590"/>
                  </a:cubicBezTo>
                  <a:cubicBezTo>
                    <a:pt x="742" y="3590"/>
                    <a:pt x="620" y="3543"/>
                    <a:pt x="524" y="3455"/>
                  </a:cubicBezTo>
                  <a:cubicBezTo>
                    <a:pt x="491" y="3425"/>
                    <a:pt x="448" y="3408"/>
                    <a:pt x="404" y="3408"/>
                  </a:cubicBezTo>
                  <a:cubicBezTo>
                    <a:pt x="391" y="3408"/>
                    <a:pt x="378" y="3410"/>
                    <a:pt x="365" y="3412"/>
                  </a:cubicBezTo>
                  <a:cubicBezTo>
                    <a:pt x="35" y="3485"/>
                    <a:pt x="1" y="3827"/>
                    <a:pt x="198" y="3976"/>
                  </a:cubicBezTo>
                  <a:cubicBezTo>
                    <a:pt x="398" y="4126"/>
                    <a:pt x="634" y="4200"/>
                    <a:pt x="868" y="4200"/>
                  </a:cubicBezTo>
                  <a:cubicBezTo>
                    <a:pt x="1167" y="4200"/>
                    <a:pt x="1465" y="4080"/>
                    <a:pt x="1683" y="3846"/>
                  </a:cubicBezTo>
                  <a:cubicBezTo>
                    <a:pt x="1904" y="4082"/>
                    <a:pt x="2202" y="4200"/>
                    <a:pt x="2499" y="4200"/>
                  </a:cubicBezTo>
                  <a:cubicBezTo>
                    <a:pt x="2795" y="4200"/>
                    <a:pt x="3092" y="4082"/>
                    <a:pt x="3312" y="3846"/>
                  </a:cubicBezTo>
                  <a:cubicBezTo>
                    <a:pt x="3538" y="4087"/>
                    <a:pt x="3833" y="4200"/>
                    <a:pt x="4124" y="4200"/>
                  </a:cubicBezTo>
                  <a:cubicBezTo>
                    <a:pt x="4559" y="4200"/>
                    <a:pt x="4987" y="3948"/>
                    <a:pt x="5167" y="3490"/>
                  </a:cubicBezTo>
                  <a:cubicBezTo>
                    <a:pt x="5207" y="3502"/>
                    <a:pt x="5248" y="3511"/>
                    <a:pt x="5288" y="3519"/>
                  </a:cubicBezTo>
                  <a:lnTo>
                    <a:pt x="5288" y="4193"/>
                  </a:lnTo>
                  <a:cubicBezTo>
                    <a:pt x="5288" y="4348"/>
                    <a:pt x="5400" y="4488"/>
                    <a:pt x="5555" y="4507"/>
                  </a:cubicBezTo>
                  <a:cubicBezTo>
                    <a:pt x="5568" y="4509"/>
                    <a:pt x="5581" y="4510"/>
                    <a:pt x="5594" y="4510"/>
                  </a:cubicBezTo>
                  <a:cubicBezTo>
                    <a:pt x="5760" y="4510"/>
                    <a:pt x="5899" y="4374"/>
                    <a:pt x="5899" y="4203"/>
                  </a:cubicBezTo>
                  <a:lnTo>
                    <a:pt x="5899" y="3230"/>
                  </a:lnTo>
                  <a:cubicBezTo>
                    <a:pt x="5900" y="3061"/>
                    <a:pt x="5764" y="2922"/>
                    <a:pt x="5596" y="2919"/>
                  </a:cubicBezTo>
                  <a:cubicBezTo>
                    <a:pt x="5042" y="2919"/>
                    <a:pt x="4593" y="2472"/>
                    <a:pt x="4593" y="1919"/>
                  </a:cubicBezTo>
                  <a:cubicBezTo>
                    <a:pt x="4593" y="1908"/>
                    <a:pt x="4603" y="1898"/>
                    <a:pt x="4614" y="1898"/>
                  </a:cubicBezTo>
                  <a:lnTo>
                    <a:pt x="6569" y="1898"/>
                  </a:lnTo>
                  <a:cubicBezTo>
                    <a:pt x="6760" y="1898"/>
                    <a:pt x="6916" y="2054"/>
                    <a:pt x="6916" y="2247"/>
                  </a:cubicBezTo>
                  <a:lnTo>
                    <a:pt x="6916" y="4569"/>
                  </a:lnTo>
                  <a:cubicBezTo>
                    <a:pt x="6917" y="5116"/>
                    <a:pt x="6745" y="5652"/>
                    <a:pt x="6426" y="6097"/>
                  </a:cubicBezTo>
                  <a:lnTo>
                    <a:pt x="5722" y="7085"/>
                  </a:lnTo>
                  <a:cubicBezTo>
                    <a:pt x="5439" y="7482"/>
                    <a:pt x="5286" y="7958"/>
                    <a:pt x="5288" y="8447"/>
                  </a:cubicBezTo>
                  <a:lnTo>
                    <a:pt x="5288" y="10737"/>
                  </a:lnTo>
                  <a:cubicBezTo>
                    <a:pt x="5288" y="10894"/>
                    <a:pt x="5400" y="11033"/>
                    <a:pt x="5554" y="11052"/>
                  </a:cubicBezTo>
                  <a:cubicBezTo>
                    <a:pt x="5567" y="11054"/>
                    <a:pt x="5579" y="11055"/>
                    <a:pt x="5592" y="11055"/>
                  </a:cubicBezTo>
                  <a:cubicBezTo>
                    <a:pt x="5759" y="11055"/>
                    <a:pt x="5899" y="10920"/>
                    <a:pt x="5899" y="10748"/>
                  </a:cubicBezTo>
                  <a:lnTo>
                    <a:pt x="5899" y="8426"/>
                  </a:lnTo>
                  <a:cubicBezTo>
                    <a:pt x="5899" y="8087"/>
                    <a:pt x="6004" y="7757"/>
                    <a:pt x="6201" y="7482"/>
                  </a:cubicBezTo>
                  <a:lnTo>
                    <a:pt x="6961" y="6420"/>
                  </a:lnTo>
                  <a:cubicBezTo>
                    <a:pt x="7328" y="5903"/>
                    <a:pt x="7528" y="5286"/>
                    <a:pt x="7528" y="4651"/>
                  </a:cubicBezTo>
                  <a:lnTo>
                    <a:pt x="7528" y="2264"/>
                  </a:lnTo>
                  <a:cubicBezTo>
                    <a:pt x="7526" y="1853"/>
                    <a:pt x="7264" y="1489"/>
                    <a:pt x="6875" y="1358"/>
                  </a:cubicBezTo>
                  <a:lnTo>
                    <a:pt x="6875" y="1356"/>
                  </a:lnTo>
                  <a:lnTo>
                    <a:pt x="6875" y="1147"/>
                  </a:lnTo>
                  <a:cubicBezTo>
                    <a:pt x="6875" y="525"/>
                    <a:pt x="6381" y="4"/>
                    <a:pt x="5759" y="2"/>
                  </a:cubicBezTo>
                  <a:cubicBezTo>
                    <a:pt x="5757" y="2"/>
                    <a:pt x="5755" y="2"/>
                    <a:pt x="5754" y="2"/>
                  </a:cubicBezTo>
                  <a:cubicBezTo>
                    <a:pt x="5446" y="2"/>
                    <a:pt x="5152" y="130"/>
                    <a:pt x="4942" y="354"/>
                  </a:cubicBezTo>
                  <a:cubicBezTo>
                    <a:pt x="4718" y="116"/>
                    <a:pt x="4423" y="1"/>
                    <a:pt x="412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54" name="도형 26"/>
            <p:cNvSpPr/>
            <p:nvPr/>
          </p:nvSpPr>
          <p:spPr>
            <a:xfrm>
              <a:off x="1477645" y="1965325"/>
              <a:ext cx="69850" cy="50800"/>
            </a:xfrm>
            <a:custGeom>
              <a:avLst/>
              <a:gdLst>
                <a:gd name="TX0" fmla="*/ 347 w 2324"/>
                <a:gd name="TY0" fmla="*/ 0 h 1588"/>
                <a:gd name="TX1" fmla="*/ 85 w 2324"/>
                <a:gd name="TY1" fmla="*/ 148 h 1588"/>
                <a:gd name="TX2" fmla="*/ 185 w 2324"/>
                <a:gd name="TY2" fmla="*/ 564 h 1588"/>
                <a:gd name="TX3" fmla="*/ 1818 w 2324"/>
                <a:gd name="TY3" fmla="*/ 1544 h 1588"/>
                <a:gd name="TX4" fmla="*/ 1973 w 2324"/>
                <a:gd name="TY4" fmla="*/ 1586 h 1588"/>
                <a:gd name="TX5" fmla="*/ 2235 w 2324"/>
                <a:gd name="TY5" fmla="*/ 1438 h 1588"/>
                <a:gd name="TX6" fmla="*/ 2132 w 2324"/>
                <a:gd name="TY6" fmla="*/ 1019 h 1588"/>
                <a:gd name="TX7" fmla="*/ 500 w 2324"/>
                <a:gd name="TY7" fmla="*/ 41 h 1588"/>
                <a:gd name="TX8" fmla="*/ 347 w 2324"/>
                <a:gd name="TY8" fmla="*/ 0 h 158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324" h="1588">
                  <a:moveTo>
                    <a:pt x="347" y="0"/>
                  </a:moveTo>
                  <a:cubicBezTo>
                    <a:pt x="243" y="0"/>
                    <a:pt x="142" y="53"/>
                    <a:pt x="85" y="148"/>
                  </a:cubicBezTo>
                  <a:cubicBezTo>
                    <a:pt x="1" y="290"/>
                    <a:pt x="44" y="475"/>
                    <a:pt x="185" y="564"/>
                  </a:cubicBezTo>
                  <a:lnTo>
                    <a:pt x="1818" y="1544"/>
                  </a:lnTo>
                  <a:cubicBezTo>
                    <a:pt x="1866" y="1573"/>
                    <a:pt x="1920" y="1586"/>
                    <a:pt x="1973" y="1586"/>
                  </a:cubicBezTo>
                  <a:cubicBezTo>
                    <a:pt x="2077" y="1586"/>
                    <a:pt x="2179" y="1534"/>
                    <a:pt x="2235" y="1438"/>
                  </a:cubicBezTo>
                  <a:cubicBezTo>
                    <a:pt x="2323" y="1294"/>
                    <a:pt x="2276" y="1106"/>
                    <a:pt x="2132" y="1019"/>
                  </a:cubicBezTo>
                  <a:lnTo>
                    <a:pt x="500" y="41"/>
                  </a:lnTo>
                  <a:cubicBezTo>
                    <a:pt x="451" y="13"/>
                    <a:pt x="399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55" name="도형 27"/>
            <p:cNvSpPr/>
            <p:nvPr/>
          </p:nvSpPr>
          <p:spPr>
            <a:xfrm>
              <a:off x="1517650" y="1913890"/>
              <a:ext cx="40640" cy="40640"/>
            </a:xfrm>
            <a:custGeom>
              <a:avLst/>
              <a:gdLst>
                <a:gd name="TX0" fmla="*/ 336 w 1325"/>
                <a:gd name="TY0" fmla="*/ 1 h 1267"/>
                <a:gd name="TX1" fmla="*/ 120 w 1325"/>
                <a:gd name="TY1" fmla="*/ 91 h 1267"/>
                <a:gd name="TX2" fmla="*/ 120 w 1325"/>
                <a:gd name="TY2" fmla="*/ 523 h 1267"/>
                <a:gd name="TX3" fmla="*/ 773 w 1325"/>
                <a:gd name="TY3" fmla="*/ 1176 h 1267"/>
                <a:gd name="TX4" fmla="*/ 988 w 1325"/>
                <a:gd name="TY4" fmla="*/ 1266 h 1267"/>
                <a:gd name="TX5" fmla="*/ 1204 w 1325"/>
                <a:gd name="TY5" fmla="*/ 1176 h 1267"/>
                <a:gd name="TX6" fmla="*/ 1204 w 1325"/>
                <a:gd name="TY6" fmla="*/ 743 h 1267"/>
                <a:gd name="TX7" fmla="*/ 551 w 1325"/>
                <a:gd name="TY7" fmla="*/ 91 h 1267"/>
                <a:gd name="TX8" fmla="*/ 336 w 1325"/>
                <a:gd name="TY8" fmla="*/ 1 h 126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1325" h="1267">
                  <a:moveTo>
                    <a:pt x="336" y="1"/>
                  </a:moveTo>
                  <a:cubicBezTo>
                    <a:pt x="257" y="1"/>
                    <a:pt x="179" y="31"/>
                    <a:pt x="120" y="91"/>
                  </a:cubicBezTo>
                  <a:cubicBezTo>
                    <a:pt x="0" y="211"/>
                    <a:pt x="0" y="403"/>
                    <a:pt x="120" y="523"/>
                  </a:cubicBezTo>
                  <a:lnTo>
                    <a:pt x="773" y="1176"/>
                  </a:lnTo>
                  <a:cubicBezTo>
                    <a:pt x="832" y="1236"/>
                    <a:pt x="910" y="1266"/>
                    <a:pt x="988" y="1266"/>
                  </a:cubicBezTo>
                  <a:cubicBezTo>
                    <a:pt x="1066" y="1266"/>
                    <a:pt x="1144" y="1236"/>
                    <a:pt x="1204" y="1176"/>
                  </a:cubicBezTo>
                  <a:cubicBezTo>
                    <a:pt x="1323" y="1056"/>
                    <a:pt x="1323" y="863"/>
                    <a:pt x="1204" y="743"/>
                  </a:cubicBezTo>
                  <a:lnTo>
                    <a:pt x="551" y="91"/>
                  </a:lnTo>
                  <a:cubicBezTo>
                    <a:pt x="492" y="31"/>
                    <a:pt x="414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56" name="도형 28"/>
            <p:cNvSpPr/>
            <p:nvPr/>
          </p:nvSpPr>
          <p:spPr>
            <a:xfrm>
              <a:off x="1842135" y="1965325"/>
              <a:ext cx="71120" cy="50800"/>
            </a:xfrm>
            <a:custGeom>
              <a:avLst/>
              <a:gdLst>
                <a:gd name="TX0" fmla="*/ 1987 w 2338"/>
                <a:gd name="TY0" fmla="*/ 1 h 1595"/>
                <a:gd name="TX1" fmla="*/ 1824 w 2338"/>
                <a:gd name="TY1" fmla="*/ 49 h 1595"/>
                <a:gd name="TX2" fmla="*/ 191 w 2338"/>
                <a:gd name="TY2" fmla="*/ 1027 h 1595"/>
                <a:gd name="TX3" fmla="*/ 88 w 2338"/>
                <a:gd name="TY3" fmla="*/ 1446 h 1595"/>
                <a:gd name="TX4" fmla="*/ 349 w 2338"/>
                <a:gd name="TY4" fmla="*/ 1594 h 1595"/>
                <a:gd name="TX5" fmla="*/ 507 w 2338"/>
                <a:gd name="TY5" fmla="*/ 1550 h 1595"/>
                <a:gd name="TX6" fmla="*/ 2138 w 2338"/>
                <a:gd name="TY6" fmla="*/ 572 h 1595"/>
                <a:gd name="TX7" fmla="*/ 2248 w 2338"/>
                <a:gd name="TY7" fmla="*/ 149 h 1595"/>
                <a:gd name="TX8" fmla="*/ 1987 w 2338"/>
                <a:gd name="TY8" fmla="*/ 1 h 159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338" h="1595">
                  <a:moveTo>
                    <a:pt x="1987" y="1"/>
                  </a:moveTo>
                  <a:cubicBezTo>
                    <a:pt x="1931" y="1"/>
                    <a:pt x="1875" y="16"/>
                    <a:pt x="1824" y="49"/>
                  </a:cubicBezTo>
                  <a:lnTo>
                    <a:pt x="191" y="1027"/>
                  </a:lnTo>
                  <a:cubicBezTo>
                    <a:pt x="47" y="1114"/>
                    <a:pt x="0" y="1301"/>
                    <a:pt x="88" y="1446"/>
                  </a:cubicBezTo>
                  <a:cubicBezTo>
                    <a:pt x="144" y="1541"/>
                    <a:pt x="245" y="1594"/>
                    <a:pt x="349" y="1594"/>
                  </a:cubicBezTo>
                  <a:cubicBezTo>
                    <a:pt x="403" y="1594"/>
                    <a:pt x="457" y="1580"/>
                    <a:pt x="507" y="1550"/>
                  </a:cubicBezTo>
                  <a:lnTo>
                    <a:pt x="2138" y="572"/>
                  </a:lnTo>
                  <a:cubicBezTo>
                    <a:pt x="2287" y="486"/>
                    <a:pt x="2337" y="297"/>
                    <a:pt x="2248" y="149"/>
                  </a:cubicBezTo>
                  <a:cubicBezTo>
                    <a:pt x="2191" y="54"/>
                    <a:pt x="2091" y="1"/>
                    <a:pt x="19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57" name="도형 29"/>
            <p:cNvSpPr/>
            <p:nvPr/>
          </p:nvSpPr>
          <p:spPr>
            <a:xfrm>
              <a:off x="1830070" y="1913890"/>
              <a:ext cx="43180" cy="40640"/>
            </a:xfrm>
            <a:custGeom>
              <a:avLst/>
              <a:gdLst>
                <a:gd name="TX0" fmla="*/ 1062 w 1398"/>
                <a:gd name="TY0" fmla="*/ 1 h 1266"/>
                <a:gd name="TX1" fmla="*/ 846 w 1398"/>
                <a:gd name="TY1" fmla="*/ 91 h 1266"/>
                <a:gd name="TX2" fmla="*/ 193 w 1398"/>
                <a:gd name="TY2" fmla="*/ 743 h 1266"/>
                <a:gd name="TX3" fmla="*/ 409 w 1398"/>
                <a:gd name="TY3" fmla="*/ 1265 h 1266"/>
                <a:gd name="TX4" fmla="*/ 624 w 1398"/>
                <a:gd name="TY4" fmla="*/ 1176 h 1266"/>
                <a:gd name="TX5" fmla="*/ 1278 w 1398"/>
                <a:gd name="TY5" fmla="*/ 523 h 1266"/>
                <a:gd name="TX6" fmla="*/ 1277 w 1398"/>
                <a:gd name="TY6" fmla="*/ 91 h 1266"/>
                <a:gd name="TX7" fmla="*/ 1062 w 1398"/>
                <a:gd name="TY7" fmla="*/ 1 h 126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1398" h="1266">
                  <a:moveTo>
                    <a:pt x="1062" y="1"/>
                  </a:moveTo>
                  <a:cubicBezTo>
                    <a:pt x="984" y="1"/>
                    <a:pt x="906" y="31"/>
                    <a:pt x="846" y="91"/>
                  </a:cubicBezTo>
                  <a:lnTo>
                    <a:pt x="193" y="743"/>
                  </a:lnTo>
                  <a:cubicBezTo>
                    <a:pt x="1" y="936"/>
                    <a:pt x="137" y="1265"/>
                    <a:pt x="409" y="1265"/>
                  </a:cubicBezTo>
                  <a:cubicBezTo>
                    <a:pt x="490" y="1265"/>
                    <a:pt x="567" y="1232"/>
                    <a:pt x="624" y="1176"/>
                  </a:cubicBezTo>
                  <a:lnTo>
                    <a:pt x="1278" y="523"/>
                  </a:lnTo>
                  <a:cubicBezTo>
                    <a:pt x="1397" y="403"/>
                    <a:pt x="1397" y="211"/>
                    <a:pt x="1277" y="91"/>
                  </a:cubicBezTo>
                  <a:cubicBezTo>
                    <a:pt x="1218" y="31"/>
                    <a:pt x="1140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40"/>
          <p:cNvSpPr txBox="1"/>
          <p:nvPr>
            <p:ph type="title"/>
          </p:nvPr>
        </p:nvSpPr>
        <p:spPr>
          <a:xfrm>
            <a:off x="539750" y="339090"/>
            <a:ext cx="8061960" cy="743585"/>
          </a:xfrm>
          <a:prstGeom prst="rect">
            <a:avLst/>
          </a:prstGeom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Design Style Guide</a:t>
            </a:r>
            <a:endParaRPr lang="ko-KR" altLang="en-US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2271" name="Google Shape;2271;p40"/>
          <p:cNvSpPr txBox="1">
            <a:spLocks/>
          </p:cNvSpPr>
          <p:nvPr/>
        </p:nvSpPr>
        <p:spPr>
          <a:xfrm rot="0">
            <a:off x="685800" y="2369820"/>
            <a:ext cx="3134360" cy="207899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>
                <a:solidFill>
                  <a:schemeClr val="dk1"/>
                </a:solidFill>
                <a:latin typeface="Noto Sans CJK KR Regular" charset="0"/>
                <a:ea typeface="Noto Sans CJK KR Regular" charset="0"/>
                <a:cs typeface="Spectral" charset="0"/>
              </a:rPr>
              <a:t>Noto Sans CJK kr Regular</a:t>
            </a:r>
            <a:endParaRPr lang="ko-KR" altLang="en-US">
              <a:solidFill>
                <a:schemeClr val="dk1"/>
              </a:solidFill>
              <a:latin typeface="Noto Sans CJK KR Regular" charset="0"/>
              <a:ea typeface="Noto Sans CJK KR Regular" charset="0"/>
              <a:cs typeface="Spectr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>
                <a:solidFill>
                  <a:schemeClr val="dk1"/>
                </a:solidFill>
                <a:latin typeface="Noto Sans CJK KR Bold" charset="0"/>
                <a:ea typeface="Noto Sans CJK KR Bold" charset="0"/>
                <a:cs typeface="Spectral" charset="0"/>
              </a:rPr>
              <a:t>NotoSansCJK kr Bold</a:t>
            </a:r>
            <a:endParaRPr lang="ko-KR" altLang="en-US">
              <a:solidFill>
                <a:schemeClr val="dk1"/>
              </a:solidFill>
              <a:latin typeface="Noto Sans CJK KR Regular" charset="0"/>
              <a:ea typeface="Noto Sans CJK KR Regular" charset="0"/>
              <a:cs typeface="Spectr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>
                <a:solidFill>
                  <a:schemeClr val="dk1"/>
                </a:solidFill>
                <a:latin typeface="Noto Sans CJK KR Black" charset="0"/>
                <a:ea typeface="Noto Sans CJK KR Black" charset="0"/>
                <a:cs typeface="Spectral" charset="0"/>
              </a:rPr>
              <a:t>NotoSansCJK kr Black</a:t>
            </a:r>
            <a:endParaRPr lang="ko-KR" altLang="en-US">
              <a:solidFill>
                <a:schemeClr val="dk1"/>
              </a:solidFill>
              <a:latin typeface="Noto Sans CJK KR Black" charset="0"/>
              <a:ea typeface="Noto Sans CJK KR Black" charset="0"/>
              <a:cs typeface="Spectr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>
              <a:solidFill>
                <a:schemeClr val="dk1"/>
              </a:solidFill>
              <a:latin typeface="Noto Sans CJK KR Black" charset="0"/>
              <a:ea typeface="Noto Sans CJK KR Black" charset="0"/>
              <a:cs typeface="Spectr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>
                <a:solidFill>
                  <a:schemeClr val="dk1"/>
                </a:solidFill>
                <a:latin typeface="에스코어 드림 3 Light" charset="0"/>
                <a:ea typeface="에스코어 드림 3 Light" charset="0"/>
                <a:cs typeface="Spectral" charset="0"/>
              </a:rPr>
              <a:t>에스코어 드림 3 Light</a:t>
            </a:r>
            <a:endParaRPr lang="ko-KR" altLang="en-US">
              <a:solidFill>
                <a:schemeClr val="dk1"/>
              </a:solidFill>
              <a:latin typeface="에스코어 드림 3 Light" charset="0"/>
              <a:ea typeface="에스코어 드림 3 Light" charset="0"/>
              <a:cs typeface="Spectr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>
                <a:solidFill>
                  <a:schemeClr val="dk1"/>
                </a:solidFill>
                <a:latin typeface="에스코어 드림 4 Regular" charset="0"/>
                <a:ea typeface="에스코어 드림 4 Regular" charset="0"/>
                <a:cs typeface="Spectral" charset="0"/>
              </a:rPr>
              <a:t>에스코어 드림 4 Regular</a:t>
            </a:r>
            <a:endParaRPr lang="ko-KR" altLang="en-US">
              <a:solidFill>
                <a:schemeClr val="dk1"/>
              </a:solidFill>
              <a:latin typeface="에스코어 드림 3 Light" charset="0"/>
              <a:ea typeface="에스코어 드림 3 Light" charset="0"/>
              <a:cs typeface="Spectr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>
                <a:solidFill>
                  <a:schemeClr val="dk1"/>
                </a:solidFill>
                <a:latin typeface="에스코어 드림 5 Medium" charset="0"/>
                <a:ea typeface="에스코어 드림 5 Medium" charset="0"/>
                <a:cs typeface="Spectral" charset="0"/>
              </a:rPr>
              <a:t>에스코어 드림 5 Medium</a:t>
            </a:r>
            <a:endParaRPr lang="ko-KR" altLang="en-US">
              <a:solidFill>
                <a:schemeClr val="dk1"/>
              </a:solidFill>
              <a:latin typeface="에스코어 드림 5 Medium" charset="0"/>
              <a:ea typeface="에스코어 드림 5 Medium" charset="0"/>
              <a:cs typeface="Spectr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>
                <a:solidFill>
                  <a:schemeClr val="dk1"/>
                </a:solidFill>
                <a:latin typeface="에스코어 드림 6 Bold" charset="0"/>
                <a:ea typeface="에스코어 드림 6 Bold" charset="0"/>
                <a:cs typeface="Spectral" charset="0"/>
              </a:rPr>
              <a:t>에스코어 드림 6 Bold</a:t>
            </a:r>
            <a:endParaRPr lang="ko-KR" altLang="en-US">
              <a:solidFill>
                <a:schemeClr val="dk1"/>
              </a:solidFill>
              <a:latin typeface="에스코어 드림 6 Bold" charset="0"/>
              <a:ea typeface="에스코어 드림 6 Bold" charset="0"/>
              <a:cs typeface="Spectr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>
                <a:solidFill>
                  <a:schemeClr val="dk1"/>
                </a:solidFill>
                <a:latin typeface="에스코어 드림 7 ExtraBold" charset="0"/>
                <a:ea typeface="에스코어 드림 7 ExtraBold" charset="0"/>
                <a:cs typeface="Spectral" charset="0"/>
              </a:rPr>
              <a:t>에스코어 드림 7 Extra Bold</a:t>
            </a:r>
            <a:endParaRPr lang="ko-KR" altLang="en-US">
              <a:solidFill>
                <a:schemeClr val="dk1"/>
              </a:solidFill>
              <a:latin typeface="에스코어 드림 7 ExtraBold" charset="0"/>
              <a:ea typeface="에스코어 드림 7 ExtraBold" charset="0"/>
              <a:cs typeface="Spectr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>
              <a:solidFill>
                <a:schemeClr val="dk1"/>
              </a:solidFill>
              <a:latin typeface="에스코어 드림 7 ExtraBold" charset="0"/>
              <a:ea typeface="에스코어 드림 7 ExtraBold" charset="0"/>
              <a:cs typeface="Spectral" charset="0"/>
            </a:endParaRPr>
          </a:p>
        </p:txBody>
      </p:sp>
      <p:sp>
        <p:nvSpPr>
          <p:cNvPr id="2272" name="Google Shape;2272;p40"/>
          <p:cNvSpPr txBox="1">
            <a:spLocks/>
          </p:cNvSpPr>
          <p:nvPr/>
        </p:nvSpPr>
        <p:spPr>
          <a:xfrm rot="0">
            <a:off x="1871345" y="1800225"/>
            <a:ext cx="767715" cy="41275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dk1"/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Font</a:t>
            </a:r>
            <a:endParaRPr lang="ko-KR" altLang="en-US" sz="2000">
              <a:solidFill>
                <a:schemeClr val="dk1"/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sp>
        <p:nvSpPr>
          <p:cNvPr id="2276" name="Google Shape;2276;p40"/>
          <p:cNvSpPr txBox="1">
            <a:spLocks/>
          </p:cNvSpPr>
          <p:nvPr/>
        </p:nvSpPr>
        <p:spPr>
          <a:xfrm rot="0">
            <a:off x="4161155" y="3550920"/>
            <a:ext cx="972820" cy="30861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chemeClr val="dk1"/>
                </a:solidFill>
                <a:latin typeface="Merriweather" charset="0"/>
                <a:ea typeface="Merriweather" charset="0"/>
                <a:cs typeface="Merriweather" charset="0"/>
              </a:rPr>
              <a:t>#ffffff</a:t>
            </a:r>
            <a:endParaRPr lang="ko-KR" altLang="en-US" sz="1500">
              <a:solidFill>
                <a:schemeClr val="dk1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2278" name="Google Shape;2278;p40"/>
          <p:cNvSpPr txBox="1">
            <a:spLocks/>
          </p:cNvSpPr>
          <p:nvPr/>
        </p:nvSpPr>
        <p:spPr>
          <a:xfrm rot="0">
            <a:off x="6233160" y="3553460"/>
            <a:ext cx="972820" cy="30861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chemeClr val="dk1"/>
                </a:solidFill>
                <a:latin typeface="Merriweather" charset="0"/>
                <a:ea typeface="Merriweather" charset="0"/>
                <a:cs typeface="Merriweather" charset="0"/>
              </a:rPr>
              <a:t>#d6f6e7</a:t>
            </a:r>
            <a:endParaRPr lang="ko-KR" altLang="en-US" sz="1500">
              <a:solidFill>
                <a:schemeClr val="dk1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2280" name="Google Shape;2280;p40"/>
          <p:cNvSpPr txBox="1">
            <a:spLocks/>
          </p:cNvSpPr>
          <p:nvPr/>
        </p:nvSpPr>
        <p:spPr>
          <a:xfrm rot="0">
            <a:off x="7270750" y="3550920"/>
            <a:ext cx="972820" cy="30861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chemeClr val="dk1"/>
                </a:solidFill>
                <a:latin typeface="Merriweather" charset="0"/>
                <a:ea typeface="Merriweather" charset="0"/>
                <a:cs typeface="Merriweather" charset="0"/>
              </a:rPr>
              <a:t>#00d875</a:t>
            </a:r>
            <a:endParaRPr lang="ko-KR" altLang="en-US" sz="1500">
              <a:solidFill>
                <a:schemeClr val="dk1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2282" name="Google Shape;2282;p40"/>
          <p:cNvSpPr txBox="1">
            <a:spLocks/>
          </p:cNvSpPr>
          <p:nvPr/>
        </p:nvSpPr>
        <p:spPr>
          <a:xfrm rot="0">
            <a:off x="4869180" y="1795780"/>
            <a:ext cx="2595245" cy="412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dk1"/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Color</a:t>
            </a:r>
            <a:endParaRPr lang="ko-KR" altLang="en-US" sz="2000">
              <a:solidFill>
                <a:schemeClr val="dk1"/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sp>
        <p:nvSpPr>
          <p:cNvPr id="2283" name="도형 133"/>
          <p:cNvSpPr>
            <a:spLocks/>
          </p:cNvSpPr>
          <p:nvPr/>
        </p:nvSpPr>
        <p:spPr>
          <a:xfrm rot="0">
            <a:off x="4268470" y="2692400"/>
            <a:ext cx="760730" cy="761365"/>
          </a:xfrm>
          <a:prstGeom prst="ellipse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84" name="도형 138"/>
          <p:cNvSpPr>
            <a:spLocks/>
          </p:cNvSpPr>
          <p:nvPr/>
        </p:nvSpPr>
        <p:spPr>
          <a:xfrm rot="0">
            <a:off x="6328410" y="2686685"/>
            <a:ext cx="790575" cy="772160"/>
          </a:xfrm>
          <a:prstGeom prst="ellipse"/>
          <a:solidFill>
            <a:srgbClr val="D6F6E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85" name="도형 139"/>
          <p:cNvSpPr>
            <a:spLocks/>
          </p:cNvSpPr>
          <p:nvPr/>
        </p:nvSpPr>
        <p:spPr>
          <a:xfrm rot="0">
            <a:off x="7380605" y="2696210"/>
            <a:ext cx="753745" cy="753110"/>
          </a:xfrm>
          <a:prstGeom prst="ellipse"/>
          <a:solidFill>
            <a:srgbClr val="01D77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86" name="도형 144"/>
          <p:cNvSpPr>
            <a:spLocks/>
          </p:cNvSpPr>
          <p:nvPr/>
        </p:nvSpPr>
        <p:spPr>
          <a:xfrm rot="0">
            <a:off x="5297805" y="2686050"/>
            <a:ext cx="767715" cy="767715"/>
          </a:xfrm>
          <a:prstGeom prst="ellipse"/>
          <a:solidFill>
            <a:srgbClr val="F1F1F1"/>
          </a:solidFill>
          <a:ln w="3175" cap="flat" cmpd="sng">
            <a:solidFill>
              <a:schemeClr val="bg1">
                <a:lumMod val="1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87" name="텍스트 상자 149"/>
          <p:cNvSpPr txBox="1">
            <a:spLocks/>
          </p:cNvSpPr>
          <p:nvPr/>
        </p:nvSpPr>
        <p:spPr>
          <a:xfrm rot="0">
            <a:off x="5198745" y="3552190"/>
            <a:ext cx="972820" cy="30861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>
                <a:solidFill>
                  <a:schemeClr val="dk1"/>
                </a:solidFill>
                <a:latin typeface="Merriweather" charset="0"/>
                <a:ea typeface="Merriweather" charset="0"/>
                <a:cs typeface="Merriweather" charset="0"/>
              </a:rPr>
              <a:t>#f0f0f0</a:t>
            </a:r>
            <a:endParaRPr lang="ko-KR" altLang="en-US" sz="1500">
              <a:solidFill>
                <a:schemeClr val="dk1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58"/>
          <p:cNvSpPr>
            <a:spLocks/>
          </p:cNvSpPr>
          <p:nvPr/>
        </p:nvSpPr>
        <p:spPr>
          <a:xfrm rot="0">
            <a:off x="5727065" y="1449070"/>
            <a:ext cx="2500630" cy="1487170"/>
          </a:xfrm>
          <a:prstGeom prst="rect"/>
          <a:solidFill>
            <a:schemeClr val="lt1"/>
          </a:solidFill>
          <a:ln w="9525" cap="flat" cmpd="sng">
            <a:solidFill>
              <a:srgbClr val="B7B7B7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866" name="Google Shape;2866;p58"/>
          <p:cNvSpPr>
            <a:spLocks/>
          </p:cNvSpPr>
          <p:nvPr/>
        </p:nvSpPr>
        <p:spPr>
          <a:xfrm rot="0">
            <a:off x="1691640" y="3310255"/>
            <a:ext cx="2476500" cy="1480820"/>
          </a:xfrm>
          <a:prstGeom prst="rect"/>
          <a:solidFill>
            <a:schemeClr val="lt1"/>
          </a:solidFill>
          <a:ln w="9525" cap="flat" cmpd="sng">
            <a:solidFill>
              <a:srgbClr val="B7B7B7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867" name="Google Shape;2867;p58"/>
          <p:cNvSpPr/>
          <p:nvPr/>
        </p:nvSpPr>
        <p:spPr>
          <a:xfrm>
            <a:off x="5727065" y="3310255"/>
            <a:ext cx="2579370" cy="148780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68" name="Google Shape;2868;p58"/>
          <p:cNvSpPr/>
          <p:nvPr/>
        </p:nvSpPr>
        <p:spPr>
          <a:xfrm>
            <a:off x="1691640" y="1456690"/>
            <a:ext cx="2475865" cy="1496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69" name="Google Shape;2869;p58"/>
          <p:cNvSpPr txBox="1">
            <a:spLocks noGrp="1"/>
          </p:cNvSpPr>
          <p:nvPr>
            <p:ph type="title" idx="0"/>
          </p:nvPr>
        </p:nvSpPr>
        <p:spPr>
          <a:xfrm>
            <a:off x="539750" y="342265"/>
            <a:ext cx="8065770" cy="741045"/>
          </a:xfrm>
          <a:prstGeom prst="rect">
            <a:avLst/>
          </a:prstGeom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600">
                <a:latin typeface="여기어때 잘난체 OTF" charset="0"/>
                <a:ea typeface="여기어때 잘난체 OTF" charset="0"/>
              </a:rPr>
              <a:t>I</a:t>
            </a:r>
            <a:r>
              <a:rPr sz="3600">
                <a:latin typeface="여기어때 잘난체 OTF" charset="0"/>
                <a:ea typeface="여기어때 잘난체 OTF" charset="0"/>
              </a:rPr>
              <a:t>ndex</a:t>
            </a:r>
            <a:endParaRPr lang="ko-KR" altLang="en-US" sz="3600">
              <a:latin typeface="여기어때 잘난체 OTF" charset="0"/>
              <a:ea typeface="여기어때 잘난체 OTF" charset="0"/>
            </a:endParaRPr>
          </a:p>
        </p:txBody>
      </p:sp>
      <p:sp>
        <p:nvSpPr>
          <p:cNvPr id="2870" name="Google Shape;2870;p58"/>
          <p:cNvSpPr txBox="1">
            <a:spLocks noGrp="1"/>
          </p:cNvSpPr>
          <p:nvPr>
            <p:ph type="subTitle" idx="1"/>
          </p:nvPr>
        </p:nvSpPr>
        <p:spPr>
          <a:xfrm>
            <a:off x="1656715" y="1527810"/>
            <a:ext cx="2574290" cy="36703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algn="l" latinLnBrk="0">
              <a:buFontTx/>
              <a:buNone/>
              <a:defRPr/>
            </a:pPr>
            <a:r>
              <a:rPr lang="ko-KR" altLang="en-US" sz="1700">
                <a:solidFill>
                  <a:schemeClr val="bg1">
                    <a:lumMod val="2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리디자인 대상 사이트 분석</a:t>
            </a:r>
            <a:endParaRPr lang="ko-KR" altLang="en-US" sz="1700">
              <a:solidFill>
                <a:schemeClr val="bg1">
                  <a:lumMod val="2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2871" name="Google Shape;2871;p58"/>
          <p:cNvSpPr txBox="1">
            <a:spLocks noGrp="1"/>
          </p:cNvSpPr>
          <p:nvPr>
            <p:ph type="subTitle" idx="2"/>
          </p:nvPr>
        </p:nvSpPr>
        <p:spPr>
          <a:xfrm rot="0">
            <a:off x="1781810" y="1838960"/>
            <a:ext cx="2105025" cy="99060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200025" indent="-200025" algn="l" latinLnBrk="0">
              <a:buSzPct val="50000"/>
              <a:buFont typeface="Wingdings"/>
              <a:buChar char="l"/>
              <a:defRPr/>
            </a:pPr>
            <a:r>
              <a:rPr sz="13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대상 기업사이트</a:t>
            </a:r>
            <a:endParaRPr lang="ko-KR" altLang="en-US" sz="13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00025" indent="-200025" algn="l" latinLnBrk="0">
              <a:buSzPct val="50000"/>
              <a:buFont typeface="Wingdings"/>
              <a:buChar char="l"/>
              <a:defRPr/>
            </a:pPr>
            <a:r>
              <a:rPr sz="13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이념이용 타겟층</a:t>
            </a:r>
            <a:endParaRPr lang="ko-KR" altLang="en-US" sz="13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54000" indent="-254000" algn="just" defTabSz="508000" latinLnBrk="1">
              <a:buSzPct val="50000"/>
              <a:buFont typeface="Wingdings"/>
              <a:buChar char="l"/>
              <a:defRPr/>
            </a:pPr>
            <a:r>
              <a:rPr sz="13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I.A</a:t>
            </a:r>
            <a:endParaRPr lang="ko-KR" altLang="en-US" sz="13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54000" indent="-254000" algn="just" defTabSz="508000" latinLnBrk="1">
              <a:buSzPct val="50000"/>
              <a:buFont typeface="Wingdings"/>
              <a:buChar char="l"/>
              <a:defRPr/>
            </a:pPr>
            <a:r>
              <a:rPr sz="13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대상 사이트 분석</a:t>
            </a:r>
            <a:endParaRPr lang="ko-KR" altLang="en-US" sz="13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</p:txBody>
      </p:sp>
      <p:sp>
        <p:nvSpPr>
          <p:cNvPr id="2872" name="Google Shape;2872;p58"/>
          <p:cNvSpPr txBox="1">
            <a:spLocks noGrp="1"/>
          </p:cNvSpPr>
          <p:nvPr>
            <p:ph type="subTitle" idx="3"/>
          </p:nvPr>
        </p:nvSpPr>
        <p:spPr>
          <a:xfrm rot="0">
            <a:off x="5851525" y="1526540"/>
            <a:ext cx="2104390" cy="36703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algn="l" latinLnBrk="0">
              <a:buFontTx/>
              <a:buNone/>
              <a:defRPr/>
            </a:pPr>
            <a:r>
              <a:rPr lang="ko-KR" altLang="en-US" sz="1700" cap="none" i="0" b="0" strike="noStrike">
                <a:solidFill>
                  <a:schemeClr val="bg1">
                    <a:lumMod val="2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리뉴얼 목적 콘셉트</a:t>
            </a:r>
            <a:endParaRPr lang="ko-KR" altLang="en-US" sz="1700">
              <a:solidFill>
                <a:schemeClr val="bg1">
                  <a:lumMod val="2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2873" name="Google Shape;2873;p58"/>
          <p:cNvSpPr txBox="1">
            <a:spLocks noGrp="1"/>
          </p:cNvSpPr>
          <p:nvPr>
            <p:ph type="subTitle" idx="4"/>
          </p:nvPr>
        </p:nvSpPr>
        <p:spPr>
          <a:xfrm>
            <a:off x="5834380" y="1840230"/>
            <a:ext cx="2343150" cy="106235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200025" indent="-200025" latinLnBrk="0">
              <a:buSzPct val="50000"/>
              <a:buFont typeface="Wingdings"/>
              <a:buChar char="l"/>
              <a:defRPr/>
            </a:pPr>
            <a:r>
              <a:rPr sz="12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리뉴얼목적</a:t>
            </a:r>
            <a:r>
              <a:rPr lang="en-US" altLang="ko-KR" sz="12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,</a:t>
            </a:r>
            <a:r>
              <a:rPr sz="12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컨셉주제</a:t>
            </a:r>
            <a:endParaRPr lang="ko-KR" altLang="en-US" sz="12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00025" indent="-200025" latinLnBrk="0">
              <a:buSzPct val="50000"/>
              <a:buFont typeface="Wingdings"/>
              <a:buChar char="l"/>
              <a:defRPr/>
            </a:pPr>
            <a:r>
              <a:rPr sz="12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컨셉 키워드</a:t>
            </a:r>
            <a:endParaRPr lang="ko-KR" altLang="en-US" sz="12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00025" indent="-200025" latinLnBrk="0">
              <a:buSzPct val="50000"/>
              <a:buFont typeface="Wingdings"/>
              <a:buChar char="l"/>
              <a:defRPr/>
            </a:pPr>
            <a:r>
              <a:rPr sz="12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디자인 스타일 가이드</a:t>
            </a:r>
            <a:endParaRPr lang="ko-KR" altLang="en-US" sz="12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00025" indent="-200025" latinLnBrk="0">
              <a:buSzPct val="50000"/>
              <a:buFont typeface="Wingdings"/>
              <a:buChar char="l"/>
              <a:defRPr/>
            </a:pPr>
            <a:r>
              <a:rPr sz="12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로고 및</a:t>
            </a:r>
            <a:r>
              <a:rPr lang="en-US" altLang="ko-KR" sz="12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 </a:t>
            </a:r>
            <a:r>
              <a:rPr sz="12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폰트,색상</a:t>
            </a:r>
            <a:endParaRPr lang="ko-KR" altLang="en-US" sz="12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00025" indent="-200025" latinLnBrk="0">
              <a:buSzPct val="50000"/>
              <a:buFont typeface="Wingdings"/>
              <a:buChar char="l"/>
              <a:defRPr/>
            </a:pPr>
            <a:r>
              <a:rPr sz="12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와이어 프레임 </a:t>
            </a:r>
            <a:endParaRPr lang="ko-KR" altLang="en-US" sz="12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</p:txBody>
      </p:sp>
      <p:sp>
        <p:nvSpPr>
          <p:cNvPr id="2874" name="Google Shape;2874;p58"/>
          <p:cNvSpPr txBox="1">
            <a:spLocks noGrp="1"/>
          </p:cNvSpPr>
          <p:nvPr>
            <p:ph type="subTitle" idx="5"/>
          </p:nvPr>
        </p:nvSpPr>
        <p:spPr>
          <a:xfrm rot="0">
            <a:off x="1873250" y="3385185"/>
            <a:ext cx="2104390" cy="36703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algn="l" latinLnBrk="0">
              <a:buFontTx/>
              <a:buNone/>
              <a:defRPr/>
            </a:pPr>
            <a:r>
              <a:rPr lang="ko-KR" altLang="en-US" sz="1700">
                <a:solidFill>
                  <a:schemeClr val="bg1">
                    <a:lumMod val="2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경쟁사 분석</a:t>
            </a:r>
            <a:endParaRPr lang="ko-KR" altLang="en-US" sz="1700">
              <a:solidFill>
                <a:schemeClr val="bg1">
                  <a:lumMod val="2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2875" name="Google Shape;2875;p58"/>
          <p:cNvSpPr txBox="1">
            <a:spLocks noGrp="1"/>
          </p:cNvSpPr>
          <p:nvPr>
            <p:ph type="subTitle" idx="6"/>
          </p:nvPr>
        </p:nvSpPr>
        <p:spPr>
          <a:xfrm rot="0">
            <a:off x="1876425" y="3735070"/>
            <a:ext cx="2104390" cy="64135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200025" indent="-200025" algn="just" defTabSz="508000" latinLnBrk="1">
              <a:buSzPct val="50000"/>
              <a:buFont typeface="Wingdings"/>
              <a:buChar char="l"/>
              <a:defRPr/>
            </a:pPr>
            <a:r>
              <a:rPr sz="13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벤치마킹</a:t>
            </a:r>
            <a:endParaRPr lang="ko-KR" altLang="en-US" sz="13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00025" indent="-200025" algn="just" defTabSz="508000" latinLnBrk="1">
              <a:buSzPct val="50000"/>
              <a:buFont typeface="Wingdings"/>
              <a:buChar char="l"/>
              <a:defRPr/>
            </a:pPr>
            <a:r>
              <a:rPr sz="13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비교</a:t>
            </a:r>
            <a:endParaRPr lang="ko-KR" altLang="en-US" sz="13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</p:txBody>
      </p:sp>
      <p:sp>
        <p:nvSpPr>
          <p:cNvPr id="2877" name="Google Shape;2877;p58"/>
          <p:cNvSpPr txBox="1">
            <a:spLocks noGrp="1"/>
          </p:cNvSpPr>
          <p:nvPr>
            <p:ph type="subTitle" idx="8"/>
          </p:nvPr>
        </p:nvSpPr>
        <p:spPr>
          <a:xfrm rot="0">
            <a:off x="5925820" y="3820795"/>
            <a:ext cx="2362835" cy="90360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200025" indent="-200025" algn="just" defTabSz="508000" latinLnBrk="1">
              <a:spcBef>
                <a:spcPct val="0"/>
              </a:spcBef>
              <a:buSzPct val="50000"/>
              <a:buFont typeface="Wingdings"/>
              <a:buChar char="l"/>
              <a:defRPr/>
            </a:pPr>
            <a:r>
              <a:rPr lang="ko-KR" altLang="en-US" sz="13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메인페이지</a:t>
            </a:r>
            <a:r>
              <a:rPr sz="13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 설계 </a:t>
            </a:r>
            <a:endParaRPr lang="ko-KR" altLang="en-US" sz="13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00025" indent="-200025" algn="just" defTabSz="508000" latinLnBrk="1">
              <a:spcBef>
                <a:spcPct val="0"/>
              </a:spcBef>
              <a:buSzPct val="50000"/>
              <a:buFont typeface="Wingdings"/>
              <a:buChar char="l"/>
              <a:defRPr/>
            </a:pPr>
            <a:r>
              <a:rPr lang="ko-KR" altLang="en-US" sz="13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서브</a:t>
            </a:r>
            <a:r>
              <a:rPr sz="13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페이지 설계</a:t>
            </a:r>
            <a:endParaRPr lang="ko-KR" altLang="en-US" sz="13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</p:txBody>
      </p:sp>
      <p:sp>
        <p:nvSpPr>
          <p:cNvPr id="2890" name="Google Shape;2890;p58"/>
          <p:cNvSpPr/>
          <p:nvPr/>
        </p:nvSpPr>
        <p:spPr>
          <a:xfrm flipH="1">
            <a:off x="957580" y="920750"/>
            <a:ext cx="337185" cy="32893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891" name="Google Shape;2891;p58"/>
          <p:cNvGrpSpPr/>
          <p:nvPr/>
        </p:nvGrpSpPr>
        <p:grpSpPr>
          <a:xfrm rot="0" flipH="1">
            <a:off x="8024495" y="706755"/>
            <a:ext cx="571500" cy="740410"/>
            <a:chOff x="8024495" y="706755"/>
            <a:chExt cx="571500" cy="740410"/>
          </a:xfrm>
        </p:grpSpPr>
        <p:sp>
          <p:nvSpPr>
            <p:cNvPr id="2892" name="Google Shape;2892;p58"/>
            <p:cNvSpPr/>
            <p:nvPr/>
          </p:nvSpPr>
          <p:spPr>
            <a:xfrm rot="16200000">
              <a:off x="8115300" y="966470"/>
              <a:ext cx="513080" cy="44704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93" name="Google Shape;2893;p58"/>
            <p:cNvSpPr/>
            <p:nvPr/>
          </p:nvSpPr>
          <p:spPr>
            <a:xfrm rot="16200000">
              <a:off x="8090535" y="921385"/>
              <a:ext cx="513080" cy="44704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94" name="Google Shape;2894;p58"/>
            <p:cNvSpPr/>
            <p:nvPr/>
          </p:nvSpPr>
          <p:spPr>
            <a:xfrm rot="16200000">
              <a:off x="8065770" y="876300"/>
              <a:ext cx="513080" cy="44704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95" name="Google Shape;2895;p58"/>
            <p:cNvSpPr/>
            <p:nvPr/>
          </p:nvSpPr>
          <p:spPr>
            <a:xfrm rot="16200000">
              <a:off x="8041005" y="830580"/>
              <a:ext cx="513080" cy="44704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96" name="Google Shape;2896;p58"/>
            <p:cNvSpPr/>
            <p:nvPr/>
          </p:nvSpPr>
          <p:spPr>
            <a:xfrm rot="16200000">
              <a:off x="8016240" y="785495"/>
              <a:ext cx="513080" cy="44704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97" name="Google Shape;2897;p58"/>
            <p:cNvSpPr/>
            <p:nvPr/>
          </p:nvSpPr>
          <p:spPr>
            <a:xfrm rot="16200000">
              <a:off x="7991475" y="739775"/>
              <a:ext cx="513080" cy="44704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929" name="Google Shape;2929;p58"/>
          <p:cNvSpPr/>
          <p:nvPr/>
        </p:nvSpPr>
        <p:spPr>
          <a:xfrm flipH="1">
            <a:off x="8122285" y="1821815"/>
            <a:ext cx="247015" cy="24003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930" name="Google Shape;2930;p58"/>
          <p:cNvSpPr>
            <a:spLocks/>
          </p:cNvSpPr>
          <p:nvPr/>
        </p:nvSpPr>
        <p:spPr>
          <a:xfrm rot="0" flipH="1">
            <a:off x="3998595" y="4463415"/>
            <a:ext cx="337820" cy="329565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grpSp>
        <p:nvGrpSpPr>
          <p:cNvPr id="2931" name="Google Shape;2150;p36"/>
          <p:cNvGrpSpPr/>
          <p:nvPr/>
        </p:nvGrpSpPr>
        <p:grpSpPr>
          <a:xfrm rot="0">
            <a:off x="763905" y="1469390"/>
            <a:ext cx="731520" cy="822960"/>
            <a:chOff x="763905" y="1469390"/>
            <a:chExt cx="731520" cy="822960"/>
          </a:xfrm>
        </p:grpSpPr>
        <p:sp>
          <p:nvSpPr>
            <p:cNvPr id="2932" name="Google Shape;2151;p36"/>
            <p:cNvSpPr/>
            <p:nvPr/>
          </p:nvSpPr>
          <p:spPr>
            <a:xfrm rot="5400000" flipH="1">
              <a:off x="749935" y="1483360"/>
              <a:ext cx="759460" cy="73152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33" name="Google Shape;2152;p36"/>
            <p:cNvSpPr/>
            <p:nvPr/>
          </p:nvSpPr>
          <p:spPr>
            <a:xfrm rot="5400000" flipH="1">
              <a:off x="749935" y="1546860"/>
              <a:ext cx="759460" cy="73152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934" name="Google Shape;2156;p36"/>
          <p:cNvGrpSpPr/>
          <p:nvPr/>
        </p:nvGrpSpPr>
        <p:grpSpPr>
          <a:xfrm rot="0">
            <a:off x="4787265" y="1445895"/>
            <a:ext cx="731520" cy="822960"/>
            <a:chOff x="4787265" y="1445895"/>
            <a:chExt cx="731520" cy="822960"/>
          </a:xfrm>
        </p:grpSpPr>
        <p:sp>
          <p:nvSpPr>
            <p:cNvPr id="2935" name="Google Shape;2157;p36"/>
            <p:cNvSpPr/>
            <p:nvPr/>
          </p:nvSpPr>
          <p:spPr>
            <a:xfrm rot="5400000" flipH="1">
              <a:off x="4772660" y="1459865"/>
              <a:ext cx="759460" cy="73152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36" name="Google Shape;2158;p36"/>
            <p:cNvSpPr/>
            <p:nvPr/>
          </p:nvSpPr>
          <p:spPr>
            <a:xfrm rot="5400000" flipH="1">
              <a:off x="4772660" y="1523365"/>
              <a:ext cx="759460" cy="731520"/>
            </a:xfrm>
            <a:prstGeom prst="flowChartDelay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937" name="Google Shape;2159;p36"/>
          <p:cNvGrpSpPr/>
          <p:nvPr/>
        </p:nvGrpSpPr>
        <p:grpSpPr>
          <a:xfrm rot="0" flipH="1">
            <a:off x="4801235" y="3323590"/>
            <a:ext cx="731520" cy="822960"/>
            <a:chOff x="4801235" y="3323590"/>
            <a:chExt cx="731520" cy="822960"/>
          </a:xfrm>
        </p:grpSpPr>
        <p:sp>
          <p:nvSpPr>
            <p:cNvPr id="2938" name="Google Shape;2160;p36"/>
            <p:cNvSpPr/>
            <p:nvPr/>
          </p:nvSpPr>
          <p:spPr>
            <a:xfrm rot="5400000" flipH="1">
              <a:off x="4787265" y="3337560"/>
              <a:ext cx="759460" cy="73152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39" name="Google Shape;2161;p36"/>
            <p:cNvSpPr/>
            <p:nvPr/>
          </p:nvSpPr>
          <p:spPr>
            <a:xfrm rot="5400000" flipH="1">
              <a:off x="4787265" y="3401060"/>
              <a:ext cx="759460" cy="731520"/>
            </a:xfrm>
            <a:prstGeom prst="flowChartDelay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940" name="Google Shape;2162;p36"/>
          <p:cNvGrpSpPr/>
          <p:nvPr/>
        </p:nvGrpSpPr>
        <p:grpSpPr>
          <a:xfrm rot="0">
            <a:off x="738505" y="3324860"/>
            <a:ext cx="731520" cy="822960"/>
            <a:chOff x="738505" y="3324860"/>
            <a:chExt cx="731520" cy="822960"/>
          </a:xfrm>
        </p:grpSpPr>
        <p:sp>
          <p:nvSpPr>
            <p:cNvPr id="2941" name="Google Shape;2163;p36"/>
            <p:cNvSpPr/>
            <p:nvPr/>
          </p:nvSpPr>
          <p:spPr>
            <a:xfrm rot="5400000" flipH="1">
              <a:off x="724535" y="3338830"/>
              <a:ext cx="759460" cy="73152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42" name="Google Shape;2164;p36"/>
            <p:cNvSpPr/>
            <p:nvPr/>
          </p:nvSpPr>
          <p:spPr>
            <a:xfrm rot="5400000" flipH="1">
              <a:off x="724535" y="3402330"/>
              <a:ext cx="759460" cy="73152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943" name="Google Shape;2178;p36"/>
          <p:cNvSpPr txBox="1">
            <a:spLocks noGrp="1"/>
          </p:cNvSpPr>
          <p:nvPr/>
        </p:nvSpPr>
        <p:spPr>
          <a:xfrm>
            <a:off x="704850" y="1677035"/>
            <a:ext cx="848995" cy="49466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erriweather"/>
              <a:buNone/>
              <a:defRPr/>
            </a:pPr>
            <a:r>
              <a:rPr xmlns:mc="http://schemas.openxmlformats.org/markup-compatibility/2006" xmlns:hp="http://schemas.haansoft.com/office/presentation/8.0" kumimoji="0" lang="en" sz="2800" b="0" i="0" u="none" strike="noStrike" kern="0" cap="none" spc="0" normalizeH="0" baseline="0" mc:Ignorable="hp" hp:hslEmbossed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xmlns:mc="http://schemas.openxmlformats.org/markup-compatibility/2006" xmlns:hp="http://schemas.haansoft.com/office/presentation/8.0" kumimoji="0" sz="2800" b="0" i="0" u="none" strike="noStrike" kern="0" cap="none" spc="0" normalizeH="0" baseline="0" mc:Ignorable="hp" hp:hslEmbossed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44" name="Google Shape;2179;p36"/>
          <p:cNvSpPr txBox="1">
            <a:spLocks noGrp="1"/>
          </p:cNvSpPr>
          <p:nvPr/>
        </p:nvSpPr>
        <p:spPr>
          <a:xfrm>
            <a:off x="679450" y="3538220"/>
            <a:ext cx="848995" cy="48450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erriweather"/>
              <a:buNone/>
              <a:defRPr/>
            </a:pPr>
            <a:r>
              <a:rPr xmlns:mc="http://schemas.openxmlformats.org/markup-compatibility/2006" xmlns:hp="http://schemas.haansoft.com/office/presentation/8.0" kumimoji="0" lang="en" sz="2800" b="0" i="0" u="none" strike="noStrike" kern="0" cap="none" spc="0" normalizeH="0" baseline="0" mc:Ignorable="hp" hp:hslEmbossed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 xmlns:mc="http://schemas.openxmlformats.org/markup-compatibility/2006" xmlns:hp="http://schemas.haansoft.com/office/presentation/8.0" kumimoji="0" sz="2800" b="0" i="0" u="none" strike="noStrike" kern="0" cap="none" spc="0" normalizeH="0" baseline="0" mc:Ignorable="hp" hp:hslEmbossed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45" name="Google Shape;2180;p36"/>
          <p:cNvSpPr txBox="1">
            <a:spLocks noGrp="1"/>
          </p:cNvSpPr>
          <p:nvPr/>
        </p:nvSpPr>
        <p:spPr>
          <a:xfrm>
            <a:off x="4739005" y="1664970"/>
            <a:ext cx="848995" cy="49403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erriweather"/>
              <a:buNone/>
              <a:defRPr/>
            </a:pPr>
            <a:r>
              <a:rPr xmlns:mc="http://schemas.openxmlformats.org/markup-compatibility/2006" xmlns:hp="http://schemas.haansoft.com/office/presentation/8.0" kumimoji="0" lang="en" sz="2800" b="0" i="0" u="none" strike="noStrike" kern="0" cap="none" spc="0" normalizeH="0" baseline="0" mc:Ignorable="hp" hp:hslEmbossed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xmlns:mc="http://schemas.openxmlformats.org/markup-compatibility/2006" xmlns:hp="http://schemas.haansoft.com/office/presentation/8.0" kumimoji="0" sz="2800" b="0" i="0" u="none" strike="noStrike" kern="0" cap="none" spc="0" normalizeH="0" baseline="0" mc:Ignorable="hp" hp:hslEmbossed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46" name="Google Shape;712;p13"/>
          <p:cNvSpPr>
            <a:spLocks noGrp="1"/>
          </p:cNvSpPr>
          <p:nvPr/>
        </p:nvSpPr>
        <p:spPr>
          <a:xfrm>
            <a:off x="4740275" y="3536950"/>
            <a:ext cx="848995" cy="48450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erriweather"/>
              <a:buNone/>
              <a:defRPr/>
            </a:pPr>
            <a:r>
              <a:rPr xmlns:mc="http://schemas.openxmlformats.org/markup-compatibility/2006" xmlns:hp="http://schemas.haansoft.com/office/presentation/8.0" kumimoji="0" lang="en" sz="2800" b="0" i="0" u="none" strike="noStrike" kern="0" cap="none" spc="0" normalizeH="0" baseline="0" mc:Ignorable="hp" hp:hslEmbossed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04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48" name="Google Shape;2872;p58"/>
          <p:cNvSpPr txBox="1">
            <a:spLocks noGrp="1"/>
          </p:cNvSpPr>
          <p:nvPr>
            <p:ph type="subTitle" idx="7"/>
          </p:nvPr>
        </p:nvSpPr>
        <p:spPr>
          <a:xfrm rot="0">
            <a:off x="5927090" y="3404235"/>
            <a:ext cx="2104390" cy="367030"/>
          </a:xfrm>
          <a:prstGeom prst="rect"/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algn="l" latinLnBrk="0">
              <a:buFontTx/>
              <a:buNone/>
              <a:defRPr/>
            </a:pPr>
            <a:r>
              <a:rPr lang="ko-KR" altLang="en-US" sz="1700">
                <a:solidFill>
                  <a:schemeClr val="bg1">
                    <a:lumMod val="2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디자인 설계</a:t>
            </a:r>
            <a:endParaRPr lang="ko-KR" altLang="en-US" sz="1700">
              <a:solidFill>
                <a:schemeClr val="bg1">
                  <a:lumMod val="2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도형 3"/>
          <p:cNvSpPr>
            <a:spLocks/>
          </p:cNvSpPr>
          <p:nvPr/>
        </p:nvSpPr>
        <p:spPr>
          <a:xfrm rot="0">
            <a:off x="1246505" y="1086485"/>
            <a:ext cx="2890520" cy="386080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345" name="Google Shape;2345;p41"/>
          <p:cNvSpPr>
            <a:spLocks/>
          </p:cNvSpPr>
          <p:nvPr/>
        </p:nvSpPr>
        <p:spPr>
          <a:xfrm rot="0">
            <a:off x="5123180" y="1085850"/>
            <a:ext cx="2890520" cy="386080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348" name="Google Shape;2348;p41"/>
          <p:cNvSpPr txBox="1">
            <a:spLocks/>
          </p:cNvSpPr>
          <p:nvPr>
            <p:ph type="title"/>
          </p:nvPr>
        </p:nvSpPr>
        <p:spPr>
          <a:xfrm rot="0">
            <a:off x="530860" y="181610"/>
            <a:ext cx="8066405" cy="74168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cap="none" i="0" b="0" strike="noStrike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Idea Sketch (Wire Frame)</a:t>
            </a:r>
            <a:endParaRPr lang="ko-KR" altLang="en-US" sz="2800" cap="none" i="0" b="0" strike="noStrike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sp>
        <p:nvSpPr>
          <p:cNvPr id="2349" name="Google Shape;2349;p41"/>
          <p:cNvSpPr txBox="1">
            <a:spLocks/>
          </p:cNvSpPr>
          <p:nvPr/>
        </p:nvSpPr>
        <p:spPr>
          <a:xfrm rot="0">
            <a:off x="2368550" y="1137285"/>
            <a:ext cx="846455" cy="4184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dk1"/>
                </a:solidFill>
                <a:latin typeface="Merriweather" charset="0"/>
                <a:ea typeface="Merriweather" charset="0"/>
                <a:cs typeface="Merriweather" charset="0"/>
              </a:rPr>
              <a:t>Main</a:t>
            </a:r>
            <a:endParaRPr lang="ko-KR" altLang="en-US" sz="2000">
              <a:solidFill>
                <a:schemeClr val="dk1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2353" name="Google Shape;2353;p41"/>
          <p:cNvSpPr txBox="1">
            <a:spLocks/>
          </p:cNvSpPr>
          <p:nvPr/>
        </p:nvSpPr>
        <p:spPr>
          <a:xfrm rot="0">
            <a:off x="6393180" y="1119505"/>
            <a:ext cx="624840" cy="4184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dk1"/>
                </a:solidFill>
                <a:latin typeface="Merriweather" charset="0"/>
                <a:ea typeface="Merriweather" charset="0"/>
                <a:cs typeface="Merriweather" charset="0"/>
              </a:rPr>
              <a:t>Sub</a:t>
            </a:r>
            <a:endParaRPr lang="ko-KR" altLang="en-US" sz="2000">
              <a:solidFill>
                <a:schemeClr val="dk1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2356" name="Google Shape;2356;p41"/>
          <p:cNvSpPr>
            <a:spLocks/>
          </p:cNvSpPr>
          <p:nvPr/>
        </p:nvSpPr>
        <p:spPr>
          <a:xfrm rot="0">
            <a:off x="2101215" y="1242060"/>
            <a:ext cx="211455" cy="211455"/>
          </a:xfrm>
          <a:prstGeom prst="ellipse"/>
          <a:solidFill>
            <a:schemeClr val="lt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357" name="Google Shape;2357;p41"/>
          <p:cNvSpPr>
            <a:spLocks/>
          </p:cNvSpPr>
          <p:nvPr/>
        </p:nvSpPr>
        <p:spPr>
          <a:xfrm rot="0">
            <a:off x="6111875" y="1223645"/>
            <a:ext cx="211455" cy="211455"/>
          </a:xfrm>
          <a:prstGeom prst="ellipse"/>
          <a:solidFill>
            <a:schemeClr val="accen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2358" name="Google Shape;2358;p41"/>
          <p:cNvGrpSpPr/>
          <p:nvPr/>
        </p:nvGrpSpPr>
        <p:grpSpPr>
          <a:xfrm rot="5400000">
            <a:off x="928370" y="4565015"/>
            <a:ext cx="637540" cy="237490"/>
            <a:chOff x="928370" y="4565015"/>
            <a:chExt cx="637540" cy="237490"/>
          </a:xfrm>
        </p:grpSpPr>
        <p:grpSp>
          <p:nvGrpSpPr>
            <p:cNvPr id="2359" name="Google Shape;2359;p41"/>
            <p:cNvGrpSpPr/>
            <p:nvPr/>
          </p:nvGrpSpPr>
          <p:grpSpPr>
            <a:xfrm>
              <a:off x="928370" y="4586605"/>
              <a:ext cx="601980" cy="214630"/>
              <a:chOff x="928370" y="4586605"/>
              <a:chExt cx="601980" cy="214630"/>
            </a:xfrm>
          </p:grpSpPr>
          <p:sp>
            <p:nvSpPr>
              <p:cNvPr id="2360" name="Google Shape;2360;p41"/>
              <p:cNvSpPr>
                <a:spLocks/>
              </p:cNvSpPr>
              <p:nvPr/>
            </p:nvSpPr>
            <p:spPr>
              <a:xfrm rot="5400000">
                <a:off x="1180465" y="4460240"/>
                <a:ext cx="220345" cy="470535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361" name="Google Shape;2361;p41"/>
              <p:cNvSpPr>
                <a:spLocks/>
              </p:cNvSpPr>
              <p:nvPr/>
            </p:nvSpPr>
            <p:spPr>
              <a:xfrm rot="0">
                <a:off x="930275" y="4639310"/>
                <a:ext cx="69215" cy="112395"/>
              </a:xfrm>
              <a:prstGeom prst="rect"/>
              <a:solidFill>
                <a:schemeClr val="accen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2362" name="Google Shape;2362;p41"/>
            <p:cNvSpPr>
              <a:spLocks/>
            </p:cNvSpPr>
            <p:nvPr/>
          </p:nvSpPr>
          <p:spPr>
            <a:xfrm rot="5400000">
              <a:off x="1220470" y="4440555"/>
              <a:ext cx="220345" cy="469265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363" name="Google Shape;2363;p41"/>
          <p:cNvSpPr/>
          <p:nvPr/>
        </p:nvSpPr>
        <p:spPr>
          <a:xfrm flipH="1">
            <a:off x="8430895" y="919480"/>
            <a:ext cx="338455" cy="325755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7" name="Google Shape;2367;p41"/>
          <p:cNvGrpSpPr/>
          <p:nvPr/>
        </p:nvGrpSpPr>
        <p:grpSpPr>
          <a:xfrm rot="10800000">
            <a:off x="254635" y="891540"/>
            <a:ext cx="881380" cy="379095"/>
            <a:chOff x="254635" y="891540"/>
            <a:chExt cx="881380" cy="379095"/>
          </a:xfrm>
        </p:grpSpPr>
        <p:sp>
          <p:nvSpPr>
            <p:cNvPr id="2368" name="Google Shape;2368;p41"/>
            <p:cNvSpPr>
              <a:spLocks/>
            </p:cNvSpPr>
            <p:nvPr/>
          </p:nvSpPr>
          <p:spPr>
            <a:xfrm rot="0">
              <a:off x="254635" y="891540"/>
              <a:ext cx="379095" cy="379095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369" name="Google Shape;2369;p41"/>
            <p:cNvSpPr>
              <a:spLocks/>
            </p:cNvSpPr>
            <p:nvPr/>
          </p:nvSpPr>
          <p:spPr>
            <a:xfrm rot="0">
              <a:off x="346710" y="891540"/>
              <a:ext cx="379095" cy="379095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370" name="Google Shape;2370;p41"/>
            <p:cNvSpPr>
              <a:spLocks/>
            </p:cNvSpPr>
            <p:nvPr/>
          </p:nvSpPr>
          <p:spPr>
            <a:xfrm rot="0">
              <a:off x="483235" y="891540"/>
              <a:ext cx="379095" cy="379095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371" name="Google Shape;2371;p41"/>
            <p:cNvSpPr>
              <a:spLocks/>
            </p:cNvSpPr>
            <p:nvPr/>
          </p:nvSpPr>
          <p:spPr>
            <a:xfrm rot="0">
              <a:off x="619760" y="891540"/>
              <a:ext cx="379095" cy="379095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372" name="Google Shape;2372;p41"/>
            <p:cNvSpPr>
              <a:spLocks/>
            </p:cNvSpPr>
            <p:nvPr/>
          </p:nvSpPr>
          <p:spPr>
            <a:xfrm rot="0">
              <a:off x="756285" y="891540"/>
              <a:ext cx="379095" cy="379095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pic>
        <p:nvPicPr>
          <p:cNvPr id="2373" name="그림 1" descr="C:/Users/김태진/AppData/Roaming/PolarisOffice/ETemp/14020_20034592/fImage1642834914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00530" y="1550035"/>
            <a:ext cx="1976755" cy="3334385"/>
          </a:xfrm>
          <a:prstGeom prst="rect"/>
          <a:noFill/>
        </p:spPr>
      </p:pic>
      <p:pic>
        <p:nvPicPr>
          <p:cNvPr id="2374" name="그림 2" descr="C:/Users/김태진/AppData/Roaming/PolarisOffice/ETemp/14020_20034592/fImage115903492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73725" y="1569085"/>
            <a:ext cx="2047875" cy="33058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57"/>
          <p:cNvSpPr txBox="1"/>
          <p:nvPr>
            <p:ph type="title"/>
          </p:nvPr>
        </p:nvSpPr>
        <p:spPr>
          <a:xfrm>
            <a:off x="2205355" y="1686560"/>
            <a:ext cx="4734560" cy="176911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400">
                <a:solidFill>
                  <a:schemeClr val="accent6"/>
                </a:solidFill>
                <a:latin typeface="나눔스퀘어OTF_ac ExtraBold" charset="0"/>
                <a:ea typeface="나눔스퀘어OTF_ac ExtraBold" charset="0"/>
              </a:rPr>
              <a:t>디자인 설계</a:t>
            </a:r>
            <a:endParaRPr lang="ko-KR" altLang="en-US" sz="5400">
              <a:solidFill>
                <a:schemeClr val="accent6"/>
              </a:solidFill>
              <a:latin typeface="나눔스퀘어OTF_ac ExtraBold" charset="0"/>
              <a:ea typeface="나눔스퀘어OTF_ac ExtraBold" charset="0"/>
            </a:endParaRPr>
          </a:p>
        </p:txBody>
      </p:sp>
      <p:sp>
        <p:nvSpPr>
          <p:cNvPr id="2848" name="Google Shape;2848;p57"/>
          <p:cNvSpPr/>
          <p:nvPr/>
        </p:nvSpPr>
        <p:spPr>
          <a:xfrm flipH="1" rot="10800000">
            <a:off x="6616700" y="1376045"/>
            <a:ext cx="644525" cy="62738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9" name="Google Shape;2849;p57"/>
          <p:cNvGrpSpPr/>
          <p:nvPr/>
        </p:nvGrpSpPr>
        <p:grpSpPr>
          <a:xfrm flipH="1" rot="10800000">
            <a:off x="5082540" y="4185285"/>
            <a:ext cx="1288415" cy="422910"/>
            <a:chOff x="5082540" y="4185285"/>
            <a:chExt cx="1288415" cy="422910"/>
          </a:xfrm>
        </p:grpSpPr>
        <p:grpSp>
          <p:nvGrpSpPr>
            <p:cNvPr id="2850" name="Google Shape;2850;p57"/>
            <p:cNvGrpSpPr/>
            <p:nvPr/>
          </p:nvGrpSpPr>
          <p:grpSpPr>
            <a:xfrm>
              <a:off x="5082540" y="4220210"/>
              <a:ext cx="1206500" cy="388620"/>
              <a:chOff x="5082540" y="4220210"/>
              <a:chExt cx="1206500" cy="388620"/>
            </a:xfrm>
          </p:grpSpPr>
          <p:sp>
            <p:nvSpPr>
              <p:cNvPr id="2851" name="Google Shape;2851;p57"/>
              <p:cNvSpPr/>
              <p:nvPr/>
            </p:nvSpPr>
            <p:spPr>
              <a:xfrm rot="5400000">
                <a:off x="5612130" y="3930650"/>
                <a:ext cx="388620" cy="96647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57"/>
              <p:cNvSpPr/>
              <p:nvPr/>
            </p:nvSpPr>
            <p:spPr>
              <a:xfrm>
                <a:off x="5082540" y="4316095"/>
                <a:ext cx="140970" cy="19685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53" name="Google Shape;2853;p57"/>
            <p:cNvSpPr/>
            <p:nvPr/>
          </p:nvSpPr>
          <p:spPr>
            <a:xfrm rot="5400000">
              <a:off x="5693410" y="3896360"/>
              <a:ext cx="388620" cy="96647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4" name="Google Shape;2854;p57"/>
          <p:cNvGrpSpPr/>
          <p:nvPr/>
        </p:nvGrpSpPr>
        <p:grpSpPr>
          <a:xfrm flipH="1" rot="10800000">
            <a:off x="830580" y="1687830"/>
            <a:ext cx="1372870" cy="1778635"/>
            <a:chOff x="830580" y="1687830"/>
            <a:chExt cx="1372870" cy="1778635"/>
          </a:xfrm>
        </p:grpSpPr>
        <p:sp>
          <p:nvSpPr>
            <p:cNvPr id="2855" name="Google Shape;2855;p57"/>
            <p:cNvSpPr/>
            <p:nvPr/>
          </p:nvSpPr>
          <p:spPr>
            <a:xfrm rot="-5400000">
              <a:off x="1048385" y="2312670"/>
              <a:ext cx="1234440" cy="1073150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7"/>
            <p:cNvSpPr/>
            <p:nvPr/>
          </p:nvSpPr>
          <p:spPr>
            <a:xfrm rot="-5400000">
              <a:off x="988695" y="2203450"/>
              <a:ext cx="1234440" cy="1073150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7"/>
            <p:cNvSpPr/>
            <p:nvPr/>
          </p:nvSpPr>
          <p:spPr>
            <a:xfrm rot="-5400000">
              <a:off x="929005" y="2094230"/>
              <a:ext cx="1234440" cy="1073150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7"/>
            <p:cNvSpPr/>
            <p:nvPr/>
          </p:nvSpPr>
          <p:spPr>
            <a:xfrm rot="-5400000">
              <a:off x="869950" y="1985645"/>
              <a:ext cx="1234440" cy="1073150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57"/>
            <p:cNvSpPr/>
            <p:nvPr/>
          </p:nvSpPr>
          <p:spPr>
            <a:xfrm rot="-5400000">
              <a:off x="810260" y="1876425"/>
              <a:ext cx="1234440" cy="1073150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7"/>
            <p:cNvSpPr/>
            <p:nvPr/>
          </p:nvSpPr>
          <p:spPr>
            <a:xfrm rot="-5400000">
              <a:off x="750570" y="1767840"/>
              <a:ext cx="1234440" cy="1073150"/>
            </a:xfrm>
            <a:prstGeom prst="flowChartDelay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1" name="도형 80"/>
          <p:cNvSpPr>
            <a:spLocks/>
          </p:cNvSpPr>
          <p:nvPr/>
        </p:nvSpPr>
        <p:spPr>
          <a:xfrm rot="0">
            <a:off x="2294890" y="541020"/>
            <a:ext cx="1908175" cy="1148715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 latinLnBrk="0">
              <a:defRPr/>
            </a:pPr>
            <a:r>
              <a:rPr i="0" b="0">
                <a:ln w="9525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dk1"/>
                </a:solidFill>
                <a:latin typeface="Merriweather;900" charset="0"/>
              </a:rPr>
              <a:t>04</a:t>
            </a:r>
            <a:endParaRPr lang="ko-KR" altLang="en-US" i="0" b="0"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solidFill>
                <a:schemeClr val="dk1"/>
              </a:solidFill>
              <a:latin typeface="Merriweather;900" charset="0"/>
            </a:endParaRPr>
          </a:p>
        </p:txBody>
      </p:sp>
      <p:sp>
        <p:nvSpPr>
          <p:cNvPr id="2862" name="도형 81"/>
          <p:cNvSpPr>
            <a:spLocks/>
          </p:cNvSpPr>
          <p:nvPr/>
        </p:nvSpPr>
        <p:spPr>
          <a:xfrm rot="0">
            <a:off x="2231390" y="541020"/>
            <a:ext cx="1908175" cy="1148715"/>
          </a:xfrm>
          <a:prstGeom prst="rect"/>
        </p:spPr>
        <p:txBody>
          <a:bodyPr wrap="square" lIns="91440" tIns="45720" rIns="91440" bIns="45720" numCol="1" vert="horz" anchor="t">
            <a:prstTxWarp prst="textPlain">
              <a:avLst/>
            </a:prstTxWarp>
            <a:noAutofit/>
          </a:bodyPr>
          <a:lstStyle/>
          <a:p>
            <a:pPr marL="0" indent="0" algn="ctr" latinLnBrk="0">
              <a:defRPr/>
            </a:pPr>
            <a:r>
              <a:rPr i="0" b="0">
                <a:ln w="9525" cap="flat" cmpd="sng">
                  <a:solidFill>
                    <a:schemeClr val="lt1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dk1"/>
                </a:solidFill>
                <a:latin typeface="Merriweather;900" charset="0"/>
              </a:rPr>
              <a:t>04</a:t>
            </a:r>
            <a:endParaRPr lang="ko-KR" altLang="en-US" i="0" b="0">
              <a:ln w="9525" cap="flat" cmpd="sng">
                <a:solidFill>
                  <a:schemeClr val="lt1">
                    <a:alpha val="100000"/>
                  </a:schemeClr>
                </a:solidFill>
                <a:prstDash val="solid"/>
                <a:round/>
              </a:ln>
              <a:solidFill>
                <a:schemeClr val="dk1"/>
              </a:solidFill>
              <a:latin typeface="Merriweather;900" charset="0"/>
            </a:endParaRPr>
          </a:p>
        </p:txBody>
      </p:sp>
      <p:sp>
        <p:nvSpPr>
          <p:cNvPr id="2863" name="도형 82"/>
          <p:cNvSpPr>
            <a:spLocks/>
          </p:cNvSpPr>
          <p:nvPr/>
        </p:nvSpPr>
        <p:spPr>
          <a:xfrm rot="0">
            <a:off x="3843020" y="434340"/>
            <a:ext cx="237490" cy="23114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2" descr="C:/Users/김태진/AppData/Roaming/PolarisOffice/ETemp/14020_20034592/fImage2795763527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5730" y="4445"/>
            <a:ext cx="7819390" cy="3895725"/>
          </a:xfrm>
          <a:prstGeom prst="rect"/>
          <a:noFill/>
        </p:spPr>
      </p:pic>
      <p:pic>
        <p:nvPicPr>
          <p:cNvPr id="2990" name="그림 50" descr="C:/Users/김태진/AppData/Roaming/PolarisOffice/ETemp/14020_20034592/fImage6516553535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42435" y="1200150"/>
            <a:ext cx="4902200" cy="3644900"/>
          </a:xfrm>
          <a:prstGeom prst="rect"/>
          <a:noFill/>
        </p:spPr>
      </p:pic>
      <p:sp>
        <p:nvSpPr>
          <p:cNvPr id="2991" name="Google 51"/>
          <p:cNvSpPr txBox="1">
            <a:spLocks/>
          </p:cNvSpPr>
          <p:nvPr>
            <p:ph type="title" idx="2"/>
          </p:nvPr>
        </p:nvSpPr>
        <p:spPr>
          <a:xfrm rot="0">
            <a:off x="1647190" y="4431665"/>
            <a:ext cx="3582670" cy="45593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ATEM Mainpage Redesign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pic>
        <p:nvPicPr>
          <p:cNvPr id="2992" name="그림 52" descr="C:/Users/김태진/AppData/Roaming/PolarisOffice/ETemp/14020_20034592/fImage328853537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3560" y="4064000"/>
            <a:ext cx="1006475" cy="7346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Rect 0"/>
          <p:cNvSpPr>
            <a:spLocks/>
          </p:cNvSpPr>
          <p:nvPr/>
        </p:nvSpPr>
        <p:spPr>
          <a:xfrm rot="0">
            <a:off x="264160" y="448310"/>
            <a:ext cx="3957320" cy="454469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32" name="Google Shape;2832;p56"/>
          <p:cNvSpPr txBox="1">
            <a:spLocks/>
          </p:cNvSpPr>
          <p:nvPr>
            <p:ph type="subTitle" idx="1"/>
          </p:nvPr>
        </p:nvSpPr>
        <p:spPr>
          <a:xfrm rot="0">
            <a:off x="288925" y="1130300"/>
            <a:ext cx="3933825" cy="38639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&lt;Header&gt;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  <a:p>
            <a:pPr marL="254000" indent="-25400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로고글자에 사이트 대표 캐릭터를 추가 디자인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언어창,주문조회,고객센터 아이콘 추가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검색창을 상단에 배치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  <a:p>
            <a:pPr marL="0" indent="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&lt;Navigation&gt;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  <a:p>
            <a:pPr marL="254000" indent="-25400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네비게이션바 카테고리에 수정 및 베스트, 구매후기, 공지사항 카테고리 추가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카테고리 전체보기 아이콘 추가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사용자가 편리하게 이용 할 수 있도록 사이트 우측 퀵카테고리바 안에 쿠폰, 마이페이지, 찜목록, 장바구니, 카테고리 전체보기 아이콘을 생성하여 스크롤시 같이 움직이는 기능을 추가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&lt;Banner&gt;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최상단 슬라이스 배너에 기업이념을 담은 배너를 제작하여 배치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슬라이스 밑에 바로 할인정보 배너 배치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35" name="Rect 0"/>
          <p:cNvSpPr>
            <a:spLocks/>
          </p:cNvSpPr>
          <p:nvPr/>
        </p:nvSpPr>
        <p:spPr>
          <a:xfrm rot="0">
            <a:off x="7302500" y="4657725"/>
            <a:ext cx="339725" cy="33274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1" name="Rect 0"/>
          <p:cNvSpPr>
            <a:spLocks/>
          </p:cNvSpPr>
          <p:nvPr/>
        </p:nvSpPr>
        <p:spPr>
          <a:xfrm rot="0">
            <a:off x="8547100" y="142875"/>
            <a:ext cx="431165" cy="419735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pic>
        <p:nvPicPr>
          <p:cNvPr id="2842" name="그림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42360" y="350520"/>
            <a:ext cx="6078220" cy="4556760"/>
          </a:xfrm>
          <a:prstGeom prst="rect"/>
          <a:noFill/>
        </p:spPr>
      </p:pic>
      <p:sp>
        <p:nvSpPr>
          <p:cNvPr id="2843" name="Google 56"/>
          <p:cNvSpPr txBox="1">
            <a:spLocks/>
          </p:cNvSpPr>
          <p:nvPr/>
        </p:nvSpPr>
        <p:spPr>
          <a:xfrm rot="0">
            <a:off x="412750" y="683895"/>
            <a:ext cx="3703955" cy="3676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cap="none" i="0" b="0" strike="noStrike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Mainpage Redesign</a:t>
            </a:r>
            <a:endParaRPr lang="ko-KR" altLang="en-US" sz="2400" cap="none" i="0" b="0" strike="noStrike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grpSp>
        <p:nvGrpSpPr>
          <p:cNvPr id="3024" name="그룹 62"/>
          <p:cNvGrpSpPr/>
          <p:nvPr/>
        </p:nvGrpSpPr>
        <p:grpSpPr>
          <a:xfrm rot="10800000" flipH="1">
            <a:off x="266700" y="90805"/>
            <a:ext cx="975995" cy="425450"/>
            <a:chOff x="266700" y="90805"/>
            <a:chExt cx="975995" cy="425450"/>
          </a:xfrm>
        </p:grpSpPr>
        <p:sp>
          <p:nvSpPr>
            <p:cNvPr id="3025" name="도형 57"/>
            <p:cNvSpPr>
              <a:spLocks/>
            </p:cNvSpPr>
            <p:nvPr/>
          </p:nvSpPr>
          <p:spPr>
            <a:xfrm rot="0">
              <a:off x="267335" y="9080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6" name="도형 58"/>
            <p:cNvSpPr>
              <a:spLocks/>
            </p:cNvSpPr>
            <p:nvPr/>
          </p:nvSpPr>
          <p:spPr>
            <a:xfrm rot="0">
              <a:off x="369570" y="9080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7" name="도형 59"/>
            <p:cNvSpPr>
              <a:spLocks/>
            </p:cNvSpPr>
            <p:nvPr/>
          </p:nvSpPr>
          <p:spPr>
            <a:xfrm rot="0">
              <a:off x="520700" y="9080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8" name="도형 60"/>
            <p:cNvSpPr>
              <a:spLocks/>
            </p:cNvSpPr>
            <p:nvPr/>
          </p:nvSpPr>
          <p:spPr>
            <a:xfrm rot="0">
              <a:off x="671830" y="9080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9" name="도형 61"/>
            <p:cNvSpPr>
              <a:spLocks/>
            </p:cNvSpPr>
            <p:nvPr/>
          </p:nvSpPr>
          <p:spPr>
            <a:xfrm rot="0">
              <a:off x="822960" y="9080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Rect 0"/>
          <p:cNvSpPr>
            <a:spLocks/>
          </p:cNvSpPr>
          <p:nvPr/>
        </p:nvSpPr>
        <p:spPr>
          <a:xfrm rot="0">
            <a:off x="311150" y="1267460"/>
            <a:ext cx="3152140" cy="306578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32" name="Google Shape;2832;p56"/>
          <p:cNvSpPr txBox="1">
            <a:spLocks/>
          </p:cNvSpPr>
          <p:nvPr>
            <p:ph type="subTitle" idx="1"/>
          </p:nvPr>
        </p:nvSpPr>
        <p:spPr>
          <a:xfrm rot="0">
            <a:off x="353695" y="1842135"/>
            <a:ext cx="3110230" cy="244602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&lt;Contents&gt;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  <a:p>
            <a:pPr marL="254000" indent="-25400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오늘의 특가,BEST,신상품,베스트리뷰 순으로 콘텐츠의 레이아웃 변경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콘텐츠 제목에 캐릭터 로고 추가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가격 옆에 별점과 후기갯수 표시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특가제품애 총 할인금액 표시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채팅으로 문의하기 아이콘에 캐릭터 변경, 누르면 바로 링크연결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0" indent="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&lt;Banner&gt;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  <a:p>
            <a:pPr marL="254000" indent="-25400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쿠폰행사 배너 BEST콘텐츠 밑에 배치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35" name="Rect 0"/>
          <p:cNvSpPr>
            <a:spLocks/>
          </p:cNvSpPr>
          <p:nvPr/>
        </p:nvSpPr>
        <p:spPr>
          <a:xfrm rot="0">
            <a:off x="2082165" y="549275"/>
            <a:ext cx="339725" cy="33274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1" name="Rect 0"/>
          <p:cNvSpPr>
            <a:spLocks/>
          </p:cNvSpPr>
          <p:nvPr/>
        </p:nvSpPr>
        <p:spPr>
          <a:xfrm rot="0">
            <a:off x="3097530" y="4185920"/>
            <a:ext cx="431165" cy="419735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3" name="Rect 0"/>
          <p:cNvSpPr txBox="1">
            <a:spLocks/>
          </p:cNvSpPr>
          <p:nvPr/>
        </p:nvSpPr>
        <p:spPr>
          <a:xfrm rot="0">
            <a:off x="327025" y="1499235"/>
            <a:ext cx="3136900" cy="36830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cap="none" i="0" b="0" strike="noStrike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Mainpage Redesign</a:t>
            </a:r>
            <a:endParaRPr lang="ko-KR" altLang="en-US" sz="2400" cap="none" i="0" b="0" strike="noStrike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pic>
        <p:nvPicPr>
          <p:cNvPr id="2844" name="그림 9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8370" y="403860"/>
            <a:ext cx="3429635" cy="3990975"/>
          </a:xfrm>
          <a:prstGeom prst="rect"/>
          <a:noFill/>
        </p:spPr>
      </p:pic>
      <p:pic>
        <p:nvPicPr>
          <p:cNvPr id="2845" name="그림 100" descr="C:/Users/김태진/AppData/Roaming/PolarisOffice/ETemp/4500_11775296/fImage5192113807935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50565" y="391795"/>
            <a:ext cx="3416935" cy="40036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Rect 0"/>
          <p:cNvSpPr>
            <a:spLocks/>
          </p:cNvSpPr>
          <p:nvPr/>
        </p:nvSpPr>
        <p:spPr>
          <a:xfrm rot="0">
            <a:off x="546100" y="1278890"/>
            <a:ext cx="3152140" cy="222504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32" name="Google Shape;2832;p56"/>
          <p:cNvSpPr txBox="1">
            <a:spLocks/>
          </p:cNvSpPr>
          <p:nvPr>
            <p:ph type="subTitle" idx="1"/>
          </p:nvPr>
        </p:nvSpPr>
        <p:spPr>
          <a:xfrm>
            <a:off x="544830" y="1882775"/>
            <a:ext cx="3110230" cy="137668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&lt;Footer&gt;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  <a:p>
            <a:pPr marL="254000" indent="-25400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사이트 브랜드 리스트  배치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에잇템 채널 옆에 캐릭터 배치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INSTAGRAM,KAKAOTALK 아이콘을 누르면 바로 링크 연결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회사정보를 가로로 옮겨 여백부분 좁히기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35" name="Rect 0"/>
          <p:cNvSpPr>
            <a:spLocks/>
          </p:cNvSpPr>
          <p:nvPr/>
        </p:nvSpPr>
        <p:spPr>
          <a:xfrm rot="0">
            <a:off x="3485515" y="3254375"/>
            <a:ext cx="339725" cy="33274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1" name="Rect 0"/>
          <p:cNvSpPr>
            <a:spLocks/>
          </p:cNvSpPr>
          <p:nvPr/>
        </p:nvSpPr>
        <p:spPr>
          <a:xfrm rot="0">
            <a:off x="8442325" y="186690"/>
            <a:ext cx="431165" cy="419735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3" name="Rect 0"/>
          <p:cNvSpPr txBox="1">
            <a:spLocks/>
          </p:cNvSpPr>
          <p:nvPr/>
        </p:nvSpPr>
        <p:spPr>
          <a:xfrm rot="0">
            <a:off x="553085" y="1453515"/>
            <a:ext cx="3136265" cy="3676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cap="none" i="0" b="0" strike="noStrike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Mainpage Redesign</a:t>
            </a:r>
            <a:endParaRPr lang="ko-KR" altLang="en-US" sz="2400" cap="none" i="0" b="0" strike="noStrike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pic>
        <p:nvPicPr>
          <p:cNvPr id="3030" name="그림 6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8380" y="260350"/>
            <a:ext cx="5798185" cy="4605655"/>
          </a:xfrm>
          <a:prstGeom prst="rect"/>
          <a:noFill/>
        </p:spPr>
      </p:pic>
      <p:grpSp>
        <p:nvGrpSpPr>
          <p:cNvPr id="3024" name="Group 5"/>
          <p:cNvGrpSpPr/>
          <p:nvPr/>
        </p:nvGrpSpPr>
        <p:grpSpPr>
          <a:xfrm rot="10800000" flipH="1">
            <a:off x="7790180" y="4321175"/>
            <a:ext cx="975995" cy="425450"/>
            <a:chOff x="7790180" y="4321175"/>
            <a:chExt cx="975995" cy="425450"/>
          </a:xfrm>
        </p:grpSpPr>
        <p:sp>
          <p:nvSpPr>
            <p:cNvPr id="3025" name="Rect 0"/>
            <p:cNvSpPr>
              <a:spLocks/>
            </p:cNvSpPr>
            <p:nvPr/>
          </p:nvSpPr>
          <p:spPr>
            <a:xfrm rot="0">
              <a:off x="7790815" y="432117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6" name="Rect 0"/>
            <p:cNvSpPr>
              <a:spLocks/>
            </p:cNvSpPr>
            <p:nvPr/>
          </p:nvSpPr>
          <p:spPr>
            <a:xfrm rot="0">
              <a:off x="7893050" y="432117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7" name="Rect 0"/>
            <p:cNvSpPr>
              <a:spLocks/>
            </p:cNvSpPr>
            <p:nvPr/>
          </p:nvSpPr>
          <p:spPr>
            <a:xfrm rot="0">
              <a:off x="8044180" y="432117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8" name="Rect 0"/>
            <p:cNvSpPr>
              <a:spLocks/>
            </p:cNvSpPr>
            <p:nvPr/>
          </p:nvSpPr>
          <p:spPr>
            <a:xfrm rot="0">
              <a:off x="8195310" y="432117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9" name="Rect 0"/>
            <p:cNvSpPr>
              <a:spLocks/>
            </p:cNvSpPr>
            <p:nvPr/>
          </p:nvSpPr>
          <p:spPr>
            <a:xfrm rot="0">
              <a:off x="8346440" y="432117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도형 75"/>
          <p:cNvSpPr>
            <a:spLocks/>
          </p:cNvSpPr>
          <p:nvPr/>
        </p:nvSpPr>
        <p:spPr>
          <a:xfrm rot="0">
            <a:off x="509270" y="500380"/>
            <a:ext cx="3511550" cy="395922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32" name="Google Shape;2832;p56"/>
          <p:cNvSpPr txBox="1">
            <a:spLocks/>
          </p:cNvSpPr>
          <p:nvPr>
            <p:ph type="subTitle" idx="1"/>
          </p:nvPr>
        </p:nvSpPr>
        <p:spPr>
          <a:xfrm rot="0">
            <a:off x="639445" y="1104265"/>
            <a:ext cx="3338195" cy="327787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&lt;Header&gt;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  <a:p>
            <a:pPr marL="254000" indent="-25400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로고글자에 사이트 대표 캐릭터를 추가 디자인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언어창,주문조회,고객센터 아이콘 추가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검색창을 상단에 배치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  <a:p>
            <a:pPr marL="0" indent="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&lt;Navigation&gt;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  <a:p>
            <a:pPr marL="254000" indent="-25400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네비게이션바 카테고리 수정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카테고리 전체보기 아이콘 추가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기존의 카테고리를 네비게이션 바 하단으로 이동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하단의 카테고리 배치 이동 및 레이아웃 변경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공지사항 카테고리 안에 문의게시판, 고객센터 카테고리 추가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사용자가 편리하게 이용 할 수 있도록 사이트 우측 퀵카테고리바 안에 쿠폰, 마이페이지, 찜목록, 장바구니, 카테고리 전체보기 아이콘을 생성하여 스크롤시 같이 움직이는 기능을 추가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</p:txBody>
      </p:sp>
      <p:sp>
        <p:nvSpPr>
          <p:cNvPr id="2835" name="Rect 0"/>
          <p:cNvSpPr>
            <a:spLocks/>
          </p:cNvSpPr>
          <p:nvPr/>
        </p:nvSpPr>
        <p:spPr>
          <a:xfrm rot="0">
            <a:off x="7302500" y="4657725"/>
            <a:ext cx="339725" cy="33274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1" name="Rect 0"/>
          <p:cNvSpPr>
            <a:spLocks/>
          </p:cNvSpPr>
          <p:nvPr/>
        </p:nvSpPr>
        <p:spPr>
          <a:xfrm rot="0">
            <a:off x="8547100" y="142875"/>
            <a:ext cx="431165" cy="419735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3" name="Rect 0"/>
          <p:cNvSpPr txBox="1">
            <a:spLocks/>
          </p:cNvSpPr>
          <p:nvPr/>
        </p:nvSpPr>
        <p:spPr>
          <a:xfrm rot="0">
            <a:off x="683260" y="631825"/>
            <a:ext cx="3153410" cy="3676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cap="none" i="0" b="0" strike="noStrike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Subpage Redesign</a:t>
            </a:r>
            <a:endParaRPr lang="ko-KR" altLang="en-US" sz="2400" cap="none" i="0" b="0" strike="noStrike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grpSp>
        <p:nvGrpSpPr>
          <p:cNvPr id="3024" name="Group 5"/>
          <p:cNvGrpSpPr/>
          <p:nvPr/>
        </p:nvGrpSpPr>
        <p:grpSpPr>
          <a:xfrm rot="10800000" flipH="1">
            <a:off x="302260" y="161925"/>
            <a:ext cx="975995" cy="425450"/>
            <a:chOff x="302260" y="161925"/>
            <a:chExt cx="975995" cy="425450"/>
          </a:xfrm>
        </p:grpSpPr>
        <p:sp>
          <p:nvSpPr>
            <p:cNvPr id="3025" name="Rect 0"/>
            <p:cNvSpPr>
              <a:spLocks/>
            </p:cNvSpPr>
            <p:nvPr/>
          </p:nvSpPr>
          <p:spPr>
            <a:xfrm rot="0">
              <a:off x="302895" y="16192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6" name="Rect 0"/>
            <p:cNvSpPr>
              <a:spLocks/>
            </p:cNvSpPr>
            <p:nvPr/>
          </p:nvSpPr>
          <p:spPr>
            <a:xfrm rot="0">
              <a:off x="405130" y="16192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7" name="Rect 0"/>
            <p:cNvSpPr>
              <a:spLocks/>
            </p:cNvSpPr>
            <p:nvPr/>
          </p:nvSpPr>
          <p:spPr>
            <a:xfrm rot="0">
              <a:off x="556260" y="16192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8" name="Rect 0"/>
            <p:cNvSpPr>
              <a:spLocks/>
            </p:cNvSpPr>
            <p:nvPr/>
          </p:nvSpPr>
          <p:spPr>
            <a:xfrm rot="0">
              <a:off x="707390" y="16192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9" name="Rect 0"/>
            <p:cNvSpPr>
              <a:spLocks/>
            </p:cNvSpPr>
            <p:nvPr/>
          </p:nvSpPr>
          <p:spPr>
            <a:xfrm rot="0">
              <a:off x="858520" y="16192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pic>
        <p:nvPicPr>
          <p:cNvPr id="3030" name="그림 7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6670" y="447040"/>
            <a:ext cx="5455285" cy="40767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Rect 0"/>
          <p:cNvSpPr>
            <a:spLocks/>
          </p:cNvSpPr>
          <p:nvPr/>
        </p:nvSpPr>
        <p:spPr>
          <a:xfrm rot="0">
            <a:off x="522605" y="350520"/>
            <a:ext cx="3529330" cy="459930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32" name="Google Shape;2832;p56"/>
          <p:cNvSpPr txBox="1">
            <a:spLocks/>
          </p:cNvSpPr>
          <p:nvPr>
            <p:ph type="subTitle" idx="1"/>
          </p:nvPr>
        </p:nvSpPr>
        <p:spPr>
          <a:xfrm rot="0">
            <a:off x="585470" y="1014095"/>
            <a:ext cx="3399790" cy="37852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0" indent="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&lt;Banner&gt;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  <a:p>
            <a:pPr marL="254000" indent="-25400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1)슬라이스 배너를 페이지 브랜드 컬러로 디자인,카테고리 밑에 배치하여 할인 정보를 바로 알 수 있도록 레이아웃 설정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슬라이스 밑에 바로 할인정보 배너 배치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2)사이트의 제품을 활용한 레시피 배너 추가 생성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사진 밑에 색박스 덧대고 그림자 효과로 임팩트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캐릭터와 그림을 이용하여 바로가기 아이콘 생성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유행하는 ‘#키워드’를 인용하여 텍스트 삽입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0" indent="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&lt;Contents&gt;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  <a:p>
            <a:pPr marL="254000" indent="-25400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이미지 기준 4칸 배치에서 3칸 배치로 변경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상품 더보기 아이콘  페이지 브랜드 컬러로 디자인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채팅으로 문의하기 아이콘에 캐릭터 변경, 누르면 바로 링크연결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/>
          </a:p>
          <a:p>
            <a:pPr marL="254000" indent="-25400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35" name="Rect 0"/>
          <p:cNvSpPr>
            <a:spLocks/>
          </p:cNvSpPr>
          <p:nvPr/>
        </p:nvSpPr>
        <p:spPr>
          <a:xfrm rot="0">
            <a:off x="7302500" y="4657725"/>
            <a:ext cx="339725" cy="33274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1" name="Rect 0"/>
          <p:cNvSpPr>
            <a:spLocks/>
          </p:cNvSpPr>
          <p:nvPr/>
        </p:nvSpPr>
        <p:spPr>
          <a:xfrm rot="0">
            <a:off x="8547100" y="142875"/>
            <a:ext cx="431165" cy="419735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3" name="Rect 0"/>
          <p:cNvSpPr txBox="1">
            <a:spLocks/>
          </p:cNvSpPr>
          <p:nvPr/>
        </p:nvSpPr>
        <p:spPr>
          <a:xfrm rot="0">
            <a:off x="498475" y="622935"/>
            <a:ext cx="3704590" cy="36830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cap="none" i="0" b="0" strike="noStrike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Subpage Redesign</a:t>
            </a:r>
            <a:endParaRPr lang="ko-KR" altLang="en-US" sz="2400" cap="none" i="0" b="0" strike="noStrike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grpSp>
        <p:nvGrpSpPr>
          <p:cNvPr id="3024" name="Group 5"/>
          <p:cNvGrpSpPr/>
          <p:nvPr/>
        </p:nvGrpSpPr>
        <p:grpSpPr>
          <a:xfrm rot="10800000" flipH="1">
            <a:off x="266700" y="90805"/>
            <a:ext cx="975995" cy="425450"/>
            <a:chOff x="266700" y="90805"/>
            <a:chExt cx="975995" cy="425450"/>
          </a:xfrm>
        </p:grpSpPr>
        <p:sp>
          <p:nvSpPr>
            <p:cNvPr id="3025" name="Rect 0"/>
            <p:cNvSpPr>
              <a:spLocks/>
            </p:cNvSpPr>
            <p:nvPr/>
          </p:nvSpPr>
          <p:spPr>
            <a:xfrm rot="0">
              <a:off x="267335" y="9080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6" name="Rect 0"/>
            <p:cNvSpPr>
              <a:spLocks/>
            </p:cNvSpPr>
            <p:nvPr/>
          </p:nvSpPr>
          <p:spPr>
            <a:xfrm rot="0">
              <a:off x="369570" y="9080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7" name="Rect 0"/>
            <p:cNvSpPr>
              <a:spLocks/>
            </p:cNvSpPr>
            <p:nvPr/>
          </p:nvSpPr>
          <p:spPr>
            <a:xfrm rot="0">
              <a:off x="520700" y="9080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8" name="Rect 0"/>
            <p:cNvSpPr>
              <a:spLocks/>
            </p:cNvSpPr>
            <p:nvPr/>
          </p:nvSpPr>
          <p:spPr>
            <a:xfrm rot="0">
              <a:off x="671830" y="9080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9" name="Rect 0"/>
            <p:cNvSpPr>
              <a:spLocks/>
            </p:cNvSpPr>
            <p:nvPr/>
          </p:nvSpPr>
          <p:spPr>
            <a:xfrm rot="0">
              <a:off x="822960" y="90805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pic>
        <p:nvPicPr>
          <p:cNvPr id="3030" name="그림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52035" y="245110"/>
            <a:ext cx="3959860" cy="46513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Rect 0"/>
          <p:cNvSpPr>
            <a:spLocks/>
          </p:cNvSpPr>
          <p:nvPr/>
        </p:nvSpPr>
        <p:spPr>
          <a:xfrm rot="0">
            <a:off x="7302500" y="4657725"/>
            <a:ext cx="339725" cy="33274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1" name="Rect 0"/>
          <p:cNvSpPr>
            <a:spLocks/>
          </p:cNvSpPr>
          <p:nvPr/>
        </p:nvSpPr>
        <p:spPr>
          <a:xfrm rot="0">
            <a:off x="8547100" y="142875"/>
            <a:ext cx="431165" cy="419735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31" name="도형 101"/>
          <p:cNvSpPr>
            <a:spLocks/>
          </p:cNvSpPr>
          <p:nvPr/>
        </p:nvSpPr>
        <p:spPr>
          <a:xfrm rot="0">
            <a:off x="501015" y="516890"/>
            <a:ext cx="3152140" cy="222504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32" name="Google 102"/>
          <p:cNvSpPr txBox="1">
            <a:spLocks/>
          </p:cNvSpPr>
          <p:nvPr>
            <p:ph type="subTitle" idx="2"/>
          </p:nvPr>
        </p:nvSpPr>
        <p:spPr>
          <a:xfrm>
            <a:off x="499745" y="1156335"/>
            <a:ext cx="3110230" cy="137668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&lt;Footer&gt;</a:t>
            </a:r>
            <a:endParaRPr lang="ko-KR" altLang="en-US" sz="2000" cap="none" i="0" b="0" strike="noStrike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  <a:p>
            <a:pPr marL="254000" indent="-254000" rtl="0" algn="l" latin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에잇템 채널 옆에 캐릭터 배치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INSTAGRAM,KAKAOTALK 아이콘을 누르면 바로 링크 연결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100" cap="none" i="0" b="0" strike="noStrike">
                <a:latin typeface="에스코어 드림 3 Light" charset="0"/>
                <a:ea typeface="에스코어 드림 3 Light" charset="0"/>
                <a:cs typeface="Arial" charset="0"/>
              </a:rPr>
              <a:t>회사정보를 가로로 옮겨 여백부분 좁히기</a:t>
            </a: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  <a:p>
            <a:pPr marL="254000" indent="-25400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33" name="도형 103"/>
          <p:cNvSpPr>
            <a:spLocks/>
          </p:cNvSpPr>
          <p:nvPr/>
        </p:nvSpPr>
        <p:spPr>
          <a:xfrm rot="0">
            <a:off x="3440430" y="2492375"/>
            <a:ext cx="339725" cy="33274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34" name="텍스트 상자 104"/>
          <p:cNvSpPr txBox="1">
            <a:spLocks/>
          </p:cNvSpPr>
          <p:nvPr/>
        </p:nvSpPr>
        <p:spPr>
          <a:xfrm rot="0">
            <a:off x="508000" y="691515"/>
            <a:ext cx="3136265" cy="3676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cap="none" i="0" b="0" strike="noStrike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Subpage Redesign</a:t>
            </a:r>
            <a:endParaRPr lang="ko-KR" altLang="en-US" sz="2400" cap="none" i="0" b="0" strike="noStrike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grpSp>
        <p:nvGrpSpPr>
          <p:cNvPr id="3024" name="Group 5"/>
          <p:cNvGrpSpPr/>
          <p:nvPr/>
        </p:nvGrpSpPr>
        <p:grpSpPr>
          <a:xfrm rot="10800000" flipH="1">
            <a:off x="284480" y="189230"/>
            <a:ext cx="975995" cy="425450"/>
            <a:chOff x="284480" y="189230"/>
            <a:chExt cx="975995" cy="425450"/>
          </a:xfrm>
        </p:grpSpPr>
        <p:sp>
          <p:nvSpPr>
            <p:cNvPr id="3025" name="Rect 0"/>
            <p:cNvSpPr>
              <a:spLocks/>
            </p:cNvSpPr>
            <p:nvPr/>
          </p:nvSpPr>
          <p:spPr>
            <a:xfrm rot="0">
              <a:off x="285115" y="189230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6" name="Rect 0"/>
            <p:cNvSpPr>
              <a:spLocks/>
            </p:cNvSpPr>
            <p:nvPr/>
          </p:nvSpPr>
          <p:spPr>
            <a:xfrm rot="0">
              <a:off x="387350" y="189230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7" name="Rect 0"/>
            <p:cNvSpPr>
              <a:spLocks/>
            </p:cNvSpPr>
            <p:nvPr/>
          </p:nvSpPr>
          <p:spPr>
            <a:xfrm rot="0">
              <a:off x="538480" y="189230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8" name="Rect 0"/>
            <p:cNvSpPr>
              <a:spLocks/>
            </p:cNvSpPr>
            <p:nvPr/>
          </p:nvSpPr>
          <p:spPr>
            <a:xfrm rot="0">
              <a:off x="689610" y="189230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9" name="Rect 0"/>
            <p:cNvSpPr>
              <a:spLocks/>
            </p:cNvSpPr>
            <p:nvPr/>
          </p:nvSpPr>
          <p:spPr>
            <a:xfrm rot="0">
              <a:off x="840740" y="189230"/>
              <a:ext cx="419100" cy="424180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pic>
        <p:nvPicPr>
          <p:cNvPr id="3035" name="그림 10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89935" y="340360"/>
            <a:ext cx="6060440" cy="45364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Rect 0"/>
          <p:cNvSpPr>
            <a:spLocks/>
          </p:cNvSpPr>
          <p:nvPr/>
        </p:nvSpPr>
        <p:spPr>
          <a:xfrm rot="0">
            <a:off x="1246505" y="157480"/>
            <a:ext cx="2890520" cy="478980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345" name="Rect 0"/>
          <p:cNvSpPr>
            <a:spLocks/>
          </p:cNvSpPr>
          <p:nvPr/>
        </p:nvSpPr>
        <p:spPr>
          <a:xfrm rot="0">
            <a:off x="5123180" y="200660"/>
            <a:ext cx="2890520" cy="474599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349" name="Rect 0"/>
          <p:cNvSpPr txBox="1">
            <a:spLocks/>
          </p:cNvSpPr>
          <p:nvPr/>
        </p:nvSpPr>
        <p:spPr>
          <a:xfrm rot="0">
            <a:off x="2403475" y="322580"/>
            <a:ext cx="846455" cy="4184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dk1"/>
                </a:solidFill>
                <a:latin typeface="Merriweather" charset="0"/>
                <a:ea typeface="Merriweather" charset="0"/>
                <a:cs typeface="Merriweather" charset="0"/>
              </a:rPr>
              <a:t>Main</a:t>
            </a:r>
            <a:endParaRPr lang="ko-KR" altLang="en-US" sz="2000">
              <a:solidFill>
                <a:schemeClr val="dk1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2353" name="Rect 0"/>
          <p:cNvSpPr txBox="1">
            <a:spLocks/>
          </p:cNvSpPr>
          <p:nvPr/>
        </p:nvSpPr>
        <p:spPr>
          <a:xfrm rot="0">
            <a:off x="6402070" y="278765"/>
            <a:ext cx="624840" cy="4184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dk1"/>
                </a:solidFill>
                <a:latin typeface="Merriweather" charset="0"/>
                <a:ea typeface="Merriweather" charset="0"/>
                <a:cs typeface="Merriweather" charset="0"/>
              </a:rPr>
              <a:t>Sub</a:t>
            </a:r>
            <a:endParaRPr lang="ko-KR" altLang="en-US" sz="2000">
              <a:solidFill>
                <a:schemeClr val="dk1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2356" name="Rect 0"/>
          <p:cNvSpPr>
            <a:spLocks/>
          </p:cNvSpPr>
          <p:nvPr/>
        </p:nvSpPr>
        <p:spPr>
          <a:xfrm rot="0">
            <a:off x="2136140" y="427355"/>
            <a:ext cx="211455" cy="211455"/>
          </a:xfrm>
          <a:prstGeom prst="ellipse"/>
          <a:solidFill>
            <a:schemeClr val="lt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357" name="Rect 0"/>
          <p:cNvSpPr>
            <a:spLocks/>
          </p:cNvSpPr>
          <p:nvPr/>
        </p:nvSpPr>
        <p:spPr>
          <a:xfrm rot="0">
            <a:off x="6120765" y="382905"/>
            <a:ext cx="211455" cy="211455"/>
          </a:xfrm>
          <a:prstGeom prst="ellipse"/>
          <a:solidFill>
            <a:schemeClr val="accen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2358" name="Group 5"/>
          <p:cNvGrpSpPr/>
          <p:nvPr/>
        </p:nvGrpSpPr>
        <p:grpSpPr>
          <a:xfrm rot="5400000" flipH="1">
            <a:off x="928370" y="4565015"/>
            <a:ext cx="638175" cy="238125"/>
            <a:chOff x="928370" y="4565015"/>
            <a:chExt cx="638175" cy="238125"/>
          </a:xfrm>
        </p:grpSpPr>
        <p:grpSp>
          <p:nvGrpSpPr>
            <p:cNvPr id="2359" name="Group 5"/>
            <p:cNvGrpSpPr/>
            <p:nvPr/>
          </p:nvGrpSpPr>
          <p:grpSpPr>
            <a:xfrm rot="27000000" flipH="1">
              <a:off x="935990" y="4594225"/>
              <a:ext cx="602615" cy="215265"/>
              <a:chOff x="935990" y="4594225"/>
              <a:chExt cx="602615" cy="215265"/>
            </a:xfrm>
          </p:grpSpPr>
          <p:sp>
            <p:nvSpPr>
              <p:cNvPr id="2360" name="Rect 0"/>
              <p:cNvSpPr>
                <a:spLocks/>
              </p:cNvSpPr>
              <p:nvPr/>
            </p:nvSpPr>
            <p:spPr>
              <a:xfrm rot="21600000" flipH="1">
                <a:off x="1125855" y="4405630"/>
                <a:ext cx="220345" cy="470535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361" name="Rect 0"/>
              <p:cNvSpPr>
                <a:spLocks/>
              </p:cNvSpPr>
              <p:nvPr/>
            </p:nvSpPr>
            <p:spPr>
              <a:xfrm rot="27000000" flipH="1">
                <a:off x="1201420" y="4910455"/>
                <a:ext cx="69215" cy="112395"/>
              </a:xfrm>
              <a:prstGeom prst="rect"/>
              <a:solidFill>
                <a:schemeClr val="accen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2362" name="Rect 0"/>
            <p:cNvSpPr>
              <a:spLocks/>
            </p:cNvSpPr>
            <p:nvPr/>
          </p:nvSpPr>
          <p:spPr>
            <a:xfrm rot="21600000" flipH="1">
              <a:off x="1146175" y="4366260"/>
              <a:ext cx="220345" cy="469265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363" name="Rect 0"/>
          <p:cNvSpPr>
            <a:spLocks/>
          </p:cNvSpPr>
          <p:nvPr/>
        </p:nvSpPr>
        <p:spPr>
          <a:xfrm rot="0" flipH="1">
            <a:off x="8430895" y="919480"/>
            <a:ext cx="339090" cy="32639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2367" name="Group 5"/>
          <p:cNvGrpSpPr/>
          <p:nvPr/>
        </p:nvGrpSpPr>
        <p:grpSpPr>
          <a:xfrm rot="10800000">
            <a:off x="254635" y="891540"/>
            <a:ext cx="882015" cy="379730"/>
            <a:chOff x="254635" y="891540"/>
            <a:chExt cx="882015" cy="379730"/>
          </a:xfrm>
        </p:grpSpPr>
        <p:sp>
          <p:nvSpPr>
            <p:cNvPr id="2368" name="Rect 0"/>
            <p:cNvSpPr>
              <a:spLocks/>
            </p:cNvSpPr>
            <p:nvPr/>
          </p:nvSpPr>
          <p:spPr>
            <a:xfrm rot="54000000">
              <a:off x="757555" y="891540"/>
              <a:ext cx="379730" cy="37973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369" name="Rect 0"/>
            <p:cNvSpPr>
              <a:spLocks/>
            </p:cNvSpPr>
            <p:nvPr/>
          </p:nvSpPr>
          <p:spPr>
            <a:xfrm rot="54000000">
              <a:off x="665480" y="891540"/>
              <a:ext cx="379730" cy="37973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370" name="Rect 0"/>
            <p:cNvSpPr>
              <a:spLocks/>
            </p:cNvSpPr>
            <p:nvPr/>
          </p:nvSpPr>
          <p:spPr>
            <a:xfrm rot="54000000">
              <a:off x="528955" y="891540"/>
              <a:ext cx="379730" cy="37973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371" name="Rect 0"/>
            <p:cNvSpPr>
              <a:spLocks/>
            </p:cNvSpPr>
            <p:nvPr/>
          </p:nvSpPr>
          <p:spPr>
            <a:xfrm rot="54000000">
              <a:off x="392430" y="891540"/>
              <a:ext cx="379730" cy="37973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2372" name="Rect 0"/>
            <p:cNvSpPr>
              <a:spLocks/>
            </p:cNvSpPr>
            <p:nvPr/>
          </p:nvSpPr>
          <p:spPr>
            <a:xfrm rot="54000000">
              <a:off x="255905" y="891540"/>
              <a:ext cx="379730" cy="379730"/>
            </a:xfrm>
            <a:prstGeom prst="ellipse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pic>
        <p:nvPicPr>
          <p:cNvPr id="2376" name="그림 76" descr="C:/Users/김태진/AppData/Roaming/PolarisOffice/ETemp/14020_20034592/fImage10797603759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" b="19456"/>
          <a:stretch>
            <a:fillRect/>
          </a:stretch>
        </p:blipFill>
        <p:spPr>
          <a:xfrm rot="0">
            <a:off x="1716405" y="735965"/>
            <a:ext cx="1953895" cy="4090670"/>
          </a:xfrm>
          <a:prstGeom prst="rect"/>
          <a:noFill/>
        </p:spPr>
      </p:pic>
      <p:pic>
        <p:nvPicPr>
          <p:cNvPr id="2377" name="그림 77" descr="C:/Users/김태진/AppData/Roaming/PolarisOffice/ETemp/14020_20034592/fImage6880013760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 t="1358" r="-3318" b="53691"/>
          <a:stretch>
            <a:fillRect/>
          </a:stretch>
        </p:blipFill>
        <p:spPr>
          <a:xfrm rot="0">
            <a:off x="5561965" y="744855"/>
            <a:ext cx="2374265" cy="4204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 rot="0">
            <a:off x="2210435" y="1683385"/>
            <a:ext cx="4720590" cy="1765300"/>
          </a:xfrm>
          <a:prstGeom prst="rect"/>
          <a:solidFill>
            <a:schemeClr val="dk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algn="l" latinLnBrk="0">
              <a:buFontTx/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나눔스퀘어OTF ExtraBold" charset="0"/>
                <a:ea typeface="나눔스퀘어OTF ExtraBold" charset="0"/>
              </a:rPr>
              <a:t>리디자인</a:t>
            </a:r>
            <a:r>
              <a:rPr lang="ko-KR" altLang="en-US">
                <a:solidFill>
                  <a:srgbClr val="FFFFFF"/>
                </a:solidFill>
                <a:latin typeface="나눔스퀘어OTF ExtraBold" charset="0"/>
                <a:ea typeface="나눔스퀘어OTF ExtraBold" charset="0"/>
              </a:rPr>
              <a:t> </a:t>
            </a:r>
            <a:r>
              <a:rPr lang="ko-KR" altLang="en-US">
                <a:solidFill>
                  <a:srgbClr val="FFFFFF"/>
                </a:solidFill>
                <a:latin typeface="나눔스퀘어OTF ExtraBold" charset="0"/>
                <a:ea typeface="나눔스퀘어OTF ExtraBold" charset="0"/>
              </a:rPr>
              <a:t>대상</a:t>
            </a:r>
            <a:r>
              <a:rPr lang="ko-KR" altLang="en-US">
                <a:solidFill>
                  <a:srgbClr val="FFFFFF"/>
                </a:solidFill>
                <a:latin typeface="나눔스퀘어OTF ExtraBold" charset="0"/>
                <a:ea typeface="나눔스퀘어OTF ExtraBold" charset="0"/>
              </a:rPr>
              <a:t> </a:t>
            </a:r>
            <a:r>
              <a:rPr lang="ko-KR" altLang="en-US">
                <a:solidFill>
                  <a:srgbClr val="FFFFFF"/>
                </a:solidFill>
                <a:latin typeface="나눔스퀘어OTF ExtraBold" charset="0"/>
                <a:ea typeface="나눔스퀘어OTF ExtraBold" charset="0"/>
              </a:rPr>
              <a:t>사이트</a:t>
            </a:r>
            <a:r>
              <a:rPr lang="ko-KR" altLang="en-US">
                <a:solidFill>
                  <a:srgbClr val="FFFFFF"/>
                </a:solidFill>
                <a:latin typeface="나눔스퀘어OTF ExtraBold" charset="0"/>
                <a:ea typeface="나눔스퀘어OTF ExtraBold" charset="0"/>
              </a:rPr>
              <a:t> </a:t>
            </a:r>
            <a:r>
              <a:rPr lang="ko-KR" altLang="en-US">
                <a:solidFill>
                  <a:srgbClr val="FFFFFF"/>
                </a:solidFill>
                <a:latin typeface="나눔스퀘어OTF ExtraBold" charset="0"/>
                <a:ea typeface="나눔스퀘어OTF ExtraBold" charset="0"/>
              </a:rPr>
              <a:t>분석</a:t>
            </a:r>
            <a:endParaRPr lang="ko-KR" altLang="en-US">
              <a:solidFill>
                <a:srgbClr val="FFFFFF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2193" name="Google Shape;2193;p37"/>
          <p:cNvSpPr/>
          <p:nvPr/>
        </p:nvSpPr>
        <p:spPr>
          <a:xfrm>
            <a:off x="2294890" y="541020"/>
            <a:ext cx="1907540" cy="1148080"/>
          </a:xfrm>
          <a:prstGeom prst="rect">
            <a:avLst/>
          </a:prstGeom>
        </p:spPr>
        <p:txBody>
          <a:bodyPr wrap="square">
            <a:prstTxWarp prst="textPlain">
              <a:avLst>
                <a:gd name="adj" fmla="val 50000"/>
              </a:avLst>
            </a:prstTxWarp>
            <a:noAutofit/>
          </a:bodyPr>
          <a:lstStyle/>
          <a:p>
            <a:pPr lvl="0" algn="ctr">
              <a:defRPr/>
            </a:pPr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w="sm" len="sm"/>
                  <a:tailEnd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  <a:endParaRPr b="0" i="0"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31390" y="541020"/>
            <a:ext cx="1907540" cy="1148080"/>
          </a:xfrm>
          <a:prstGeom prst="rect">
            <a:avLst/>
          </a:prstGeom>
        </p:spPr>
        <p:txBody>
          <a:bodyPr wrap="square">
            <a:prstTxWarp prst="textPlain">
              <a:avLst>
                <a:gd name="adj" fmla="val 50000"/>
              </a:avLst>
            </a:prstTxWarp>
            <a:noAutofit/>
          </a:bodyPr>
          <a:lstStyle/>
          <a:p>
            <a:pPr lvl="0" algn="ctr">
              <a:defRPr/>
            </a:pPr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w="sm" len="sm"/>
                  <a:tailEnd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  <a:endParaRPr b="0" i="0"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5120" y="1565275"/>
            <a:ext cx="236855" cy="230505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670" y="3778885"/>
            <a:ext cx="338455" cy="33147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 rot="0">
            <a:off x="6939280" y="1683385"/>
            <a:ext cx="1370965" cy="1778000"/>
            <a:chOff x="6939280" y="1683385"/>
            <a:chExt cx="1370965" cy="1778000"/>
          </a:xfrm>
        </p:grpSpPr>
        <p:sp>
          <p:nvSpPr>
            <p:cNvPr id="2198" name="Google Shape;2198;p37"/>
            <p:cNvSpPr/>
            <p:nvPr/>
          </p:nvSpPr>
          <p:spPr>
            <a:xfrm rot="16200000">
              <a:off x="7156450" y="2307590"/>
              <a:ext cx="1233170" cy="1073785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16200000">
              <a:off x="7097395" y="2198370"/>
              <a:ext cx="1233170" cy="1073785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16200000">
              <a:off x="7037705" y="2089785"/>
              <a:ext cx="1233170" cy="1073785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16200000">
              <a:off x="6978015" y="1980565"/>
              <a:ext cx="1233170" cy="1073785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16200000">
              <a:off x="6918960" y="1871980"/>
              <a:ext cx="1233170" cy="1073785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16200000">
              <a:off x="6859270" y="1762760"/>
              <a:ext cx="1233170" cy="1073785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860" y="2103120"/>
            <a:ext cx="1764665" cy="924560"/>
            <a:chOff x="-149860" y="2103120"/>
            <a:chExt cx="1764665" cy="924560"/>
          </a:xfrm>
        </p:grpSpPr>
        <p:sp>
          <p:nvSpPr>
            <p:cNvPr id="2205" name="Google Shape;2205;p37"/>
            <p:cNvSpPr/>
            <p:nvPr/>
          </p:nvSpPr>
          <p:spPr>
            <a:xfrm>
              <a:off x="-149860" y="2103120"/>
              <a:ext cx="924560" cy="92456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60325" y="2103120"/>
              <a:ext cx="924560" cy="92456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270510" y="2103120"/>
              <a:ext cx="924560" cy="92456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480695" y="2103120"/>
              <a:ext cx="924560" cy="92456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690245" y="2103120"/>
              <a:ext cx="924560" cy="92456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020" y="434340"/>
            <a:ext cx="236855" cy="230505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Rect 0"/>
          <p:cNvSpPr>
            <a:spLocks/>
          </p:cNvSpPr>
          <p:nvPr/>
        </p:nvSpPr>
        <p:spPr>
          <a:xfrm rot="0" flipH="1">
            <a:off x="8430895" y="919480"/>
            <a:ext cx="339090" cy="32639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373" name="도형 78"/>
          <p:cNvSpPr>
            <a:spLocks/>
          </p:cNvSpPr>
          <p:nvPr/>
        </p:nvSpPr>
        <p:spPr>
          <a:xfrm rot="0">
            <a:off x="2225040" y="1339215"/>
            <a:ext cx="4610100" cy="223139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374" name="Google 79"/>
          <p:cNvSpPr txBox="1">
            <a:spLocks/>
          </p:cNvSpPr>
          <p:nvPr>
            <p:ph type="title" idx="1"/>
          </p:nvPr>
        </p:nvSpPr>
        <p:spPr>
          <a:xfrm rot="0">
            <a:off x="2595880" y="1594485"/>
            <a:ext cx="3867150" cy="8566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6000" cap="none" i="0" b="0" strike="noStrike">
                <a:latin typeface="여기어때 잘난체 OTF" charset="0"/>
                <a:ea typeface="여기어때 잘난체 OTF" charset="0"/>
                <a:cs typeface="Merriweather" charset="0"/>
              </a:rPr>
              <a:t>Thanks!</a:t>
            </a:r>
            <a:endParaRPr lang="ko-KR" altLang="en-US" sz="6000" cap="none" i="0" b="0" strike="noStrike">
              <a:latin typeface="여기어때 잘난체 OTF" charset="0"/>
              <a:ea typeface="여기어때 잘난체 OTF" charset="0"/>
              <a:cs typeface="Merriweather" charset="0"/>
            </a:endParaRPr>
          </a:p>
        </p:txBody>
      </p:sp>
      <p:sp>
        <p:nvSpPr>
          <p:cNvPr id="2375" name="Google 80"/>
          <p:cNvSpPr txBox="1">
            <a:spLocks/>
          </p:cNvSpPr>
          <p:nvPr>
            <p:ph type="subTitle" idx="2"/>
          </p:nvPr>
        </p:nvSpPr>
        <p:spPr>
          <a:xfrm rot="0">
            <a:off x="2627630" y="2557780"/>
            <a:ext cx="4003675" cy="84963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400" cap="none" i="0" b="0" strike="noStrike">
                <a:latin typeface="나눔스퀘어 Bold" charset="0"/>
                <a:ea typeface="나눔스퀘어 Bold" charset="0"/>
                <a:cs typeface="Arial" charset="0"/>
              </a:rPr>
              <a:t>평가01.</a:t>
            </a:r>
            <a:r>
              <a:rPr sz="1500" cap="none" i="0" b="0" strike="noStrike">
                <a:solidFill>
                  <a:schemeClr val="tx1"/>
                </a:solidFill>
                <a:latin typeface="나눔스퀘어 Bold" charset="0"/>
                <a:ea typeface="나눔스퀘어 Bold" charset="0"/>
                <a:cs typeface="Arial" charset="0"/>
              </a:rPr>
              <a:t>UI/UX </a:t>
            </a:r>
            <a:r>
              <a:rPr lang="en-US" altLang="ko-KR" sz="1500" cap="none" i="0" b="0" strike="noStrike">
                <a:solidFill>
                  <a:schemeClr val="tx1"/>
                </a:solidFill>
                <a:latin typeface="나눔스퀘어 Bold" charset="0"/>
                <a:ea typeface="나눔스퀘어 Bold" charset="0"/>
                <a:cs typeface="Arial" charset="0"/>
              </a:rPr>
              <a:t>G</a:t>
            </a:r>
            <a:r>
              <a:rPr sz="1500" cap="none" i="0" b="0" strike="noStrike">
                <a:solidFill>
                  <a:schemeClr val="tx1"/>
                </a:solidFill>
                <a:latin typeface="나눔스퀘어 Bold" charset="0"/>
                <a:ea typeface="나눔스퀘어 Bold" charset="0"/>
                <a:cs typeface="Arial" charset="0"/>
              </a:rPr>
              <a:t>uide </a:t>
            </a:r>
            <a:r>
              <a:rPr lang="en-US" altLang="ko-KR" sz="1500" cap="none" i="0" b="0" strike="noStrike">
                <a:solidFill>
                  <a:schemeClr val="tx1"/>
                </a:solidFill>
                <a:latin typeface="나눔스퀘어 Bold" charset="0"/>
                <a:ea typeface="나눔스퀘어 Bold" charset="0"/>
                <a:cs typeface="Arial" charset="0"/>
              </a:rPr>
              <a:t>P</a:t>
            </a:r>
            <a:r>
              <a:rPr sz="1500" cap="none" i="0" b="0" strike="noStrike">
                <a:solidFill>
                  <a:schemeClr val="tx1"/>
                </a:solidFill>
                <a:latin typeface="나눔스퀘어 Bold" charset="0"/>
                <a:ea typeface="나눔스퀘어 Bold" charset="0"/>
                <a:cs typeface="Arial" charset="0"/>
              </a:rPr>
              <a:t>roduction &amp; </a:t>
            </a:r>
            <a:r>
              <a:rPr lang="en-US" altLang="ko-KR" sz="1500" cap="none" i="0" b="0" strike="noStrike">
                <a:solidFill>
                  <a:schemeClr val="tx1"/>
                </a:solidFill>
                <a:latin typeface="나눔스퀘어 Bold" charset="0"/>
                <a:ea typeface="나눔스퀘어 Bold" charset="0"/>
                <a:cs typeface="Arial" charset="0"/>
              </a:rPr>
              <a:t>D</a:t>
            </a:r>
            <a:r>
              <a:rPr sz="1500" cap="none" i="0" b="0" strike="noStrike">
                <a:solidFill>
                  <a:schemeClr val="tx1"/>
                </a:solidFill>
                <a:latin typeface="나눔스퀘어 Bold" charset="0"/>
                <a:ea typeface="나눔스퀘어 Bold" charset="0"/>
                <a:cs typeface="Arial" charset="0"/>
              </a:rPr>
              <a:t>esign</a:t>
            </a:r>
            <a:endParaRPr lang="ko-KR" altLang="en-US" sz="1500" cap="none" i="0" b="0" strike="noStrike">
              <a:solidFill>
                <a:schemeClr val="tx1"/>
              </a:solidFill>
              <a:latin typeface="나눔스퀘어 Bold" charset="0"/>
              <a:ea typeface="나눔스퀘어 Bold" charset="0"/>
              <a:cs typeface="Arial" charset="0"/>
            </a:endParaRPr>
          </a:p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400" cap="none" i="0" b="0" strike="noStrike">
                <a:latin typeface="나눔스퀘어 Bold" charset="0"/>
                <a:ea typeface="나눔스퀘어 Bold" charset="0"/>
                <a:cs typeface="Arial" charset="0"/>
              </a:rPr>
              <a:t>2022.09.14</a:t>
            </a:r>
            <a:endParaRPr lang="ko-KR" altLang="en-US" sz="1400" cap="none" i="0" b="0" strike="noStrike">
              <a:latin typeface="나눔스퀘어 Bold" charset="0"/>
              <a:ea typeface="나눔스퀘어 Bold" charset="0"/>
              <a:cs typeface="Arial" charset="0"/>
            </a:endParaRPr>
          </a:p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400" cap="none" i="0" b="0" strike="noStrike">
                <a:latin typeface="나눔스퀘어 Bold" charset="0"/>
                <a:ea typeface="나눔스퀘어 Bold" charset="0"/>
                <a:cs typeface="Arial" charset="0"/>
              </a:rPr>
              <a:t>thdtpfla97@naver.com</a:t>
            </a:r>
            <a:r>
              <a:rPr sz="1400" cap="none" i="0" b="0" strike="noStrike">
                <a:latin typeface="Arial" charset="0"/>
                <a:ea typeface="Arial" charset="0"/>
                <a:cs typeface="Arial" charset="0"/>
              </a:rPr>
              <a:t> </a:t>
            </a: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400" cap="none" i="0" b="0" strike="noStrike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018" name="그룹 87"/>
          <p:cNvGrpSpPr/>
          <p:nvPr/>
        </p:nvGrpSpPr>
        <p:grpSpPr>
          <a:xfrm rot="0" flipH="1">
            <a:off x="6833870" y="2089785"/>
            <a:ext cx="1143635" cy="1480820"/>
            <a:chOff x="6833870" y="2089785"/>
            <a:chExt cx="1143635" cy="1480820"/>
          </a:xfrm>
        </p:grpSpPr>
        <p:sp>
          <p:nvSpPr>
            <p:cNvPr id="3019" name="도형 81"/>
            <p:cNvSpPr>
              <a:spLocks/>
            </p:cNvSpPr>
            <p:nvPr/>
          </p:nvSpPr>
          <p:spPr>
            <a:xfrm rot="16200000">
              <a:off x="7016115" y="2609215"/>
              <a:ext cx="1026795" cy="89598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0" name="도형 82"/>
            <p:cNvSpPr>
              <a:spLocks/>
            </p:cNvSpPr>
            <p:nvPr/>
          </p:nvSpPr>
          <p:spPr>
            <a:xfrm rot="16200000">
              <a:off x="6966585" y="2518410"/>
              <a:ext cx="1026795" cy="89598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1" name="도형 83"/>
            <p:cNvSpPr>
              <a:spLocks/>
            </p:cNvSpPr>
            <p:nvPr/>
          </p:nvSpPr>
          <p:spPr>
            <a:xfrm rot="16200000">
              <a:off x="6917055" y="2427605"/>
              <a:ext cx="1026795" cy="89598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2" name="도형 84"/>
            <p:cNvSpPr>
              <a:spLocks/>
            </p:cNvSpPr>
            <p:nvPr/>
          </p:nvSpPr>
          <p:spPr>
            <a:xfrm rot="16200000">
              <a:off x="6867525" y="2336800"/>
              <a:ext cx="1026795" cy="89598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3" name="도형 85"/>
            <p:cNvSpPr>
              <a:spLocks/>
            </p:cNvSpPr>
            <p:nvPr/>
          </p:nvSpPr>
          <p:spPr>
            <a:xfrm rot="16200000">
              <a:off x="6817360" y="2245995"/>
              <a:ext cx="1026795" cy="89598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4" name="도형 86"/>
            <p:cNvSpPr>
              <a:spLocks/>
            </p:cNvSpPr>
            <p:nvPr/>
          </p:nvSpPr>
          <p:spPr>
            <a:xfrm rot="16200000">
              <a:off x="6767830" y="2155825"/>
              <a:ext cx="1026795" cy="89598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3025" name="그룹 93"/>
          <p:cNvGrpSpPr/>
          <p:nvPr/>
        </p:nvGrpSpPr>
        <p:grpSpPr>
          <a:xfrm rot="10800000" flipH="1">
            <a:off x="461010" y="1344930"/>
            <a:ext cx="1764665" cy="759460"/>
            <a:chOff x="461010" y="1344930"/>
            <a:chExt cx="1764665" cy="759460"/>
          </a:xfrm>
        </p:grpSpPr>
        <p:sp>
          <p:nvSpPr>
            <p:cNvPr id="3026" name="도형 88"/>
            <p:cNvSpPr>
              <a:spLocks/>
            </p:cNvSpPr>
            <p:nvPr/>
          </p:nvSpPr>
          <p:spPr>
            <a:xfrm rot="0">
              <a:off x="461010" y="1344930"/>
              <a:ext cx="758825" cy="758825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7" name="도형 89"/>
            <p:cNvSpPr>
              <a:spLocks/>
            </p:cNvSpPr>
            <p:nvPr/>
          </p:nvSpPr>
          <p:spPr>
            <a:xfrm rot="0">
              <a:off x="646430" y="1344930"/>
              <a:ext cx="758825" cy="758825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8" name="도형 90"/>
            <p:cNvSpPr>
              <a:spLocks/>
            </p:cNvSpPr>
            <p:nvPr/>
          </p:nvSpPr>
          <p:spPr>
            <a:xfrm rot="0">
              <a:off x="919480" y="1344930"/>
              <a:ext cx="758825" cy="758825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29" name="도형 91"/>
            <p:cNvSpPr>
              <a:spLocks/>
            </p:cNvSpPr>
            <p:nvPr/>
          </p:nvSpPr>
          <p:spPr>
            <a:xfrm rot="0">
              <a:off x="1192530" y="1344930"/>
              <a:ext cx="758825" cy="758825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30" name="도형 92"/>
            <p:cNvSpPr>
              <a:spLocks/>
            </p:cNvSpPr>
            <p:nvPr/>
          </p:nvSpPr>
          <p:spPr>
            <a:xfrm rot="0">
              <a:off x="1466215" y="1344930"/>
              <a:ext cx="758825" cy="758825"/>
            </a:xfrm>
            <a:prstGeom prst="ellipse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3031" name="도형 94"/>
          <p:cNvSpPr>
            <a:spLocks/>
          </p:cNvSpPr>
          <p:nvPr/>
        </p:nvSpPr>
        <p:spPr>
          <a:xfrm rot="0" flipH="1">
            <a:off x="7774305" y="1881505"/>
            <a:ext cx="430530" cy="4191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grpSp>
        <p:nvGrpSpPr>
          <p:cNvPr id="3032" name="그룹 97"/>
          <p:cNvGrpSpPr/>
          <p:nvPr/>
        </p:nvGrpSpPr>
        <p:grpSpPr>
          <a:xfrm rot="0">
            <a:off x="1795780" y="2615565"/>
            <a:ext cx="638175" cy="659130"/>
            <a:chOff x="1795780" y="2615565"/>
            <a:chExt cx="638175" cy="659130"/>
          </a:xfrm>
        </p:grpSpPr>
        <p:sp>
          <p:nvSpPr>
            <p:cNvPr id="3033" name="도형 95"/>
            <p:cNvSpPr>
              <a:spLocks/>
            </p:cNvSpPr>
            <p:nvPr/>
          </p:nvSpPr>
          <p:spPr>
            <a:xfrm rot="0" flipH="1">
              <a:off x="2003425" y="2615565"/>
              <a:ext cx="430530" cy="4191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34" name="도형 96"/>
            <p:cNvSpPr>
              <a:spLocks/>
            </p:cNvSpPr>
            <p:nvPr/>
          </p:nvSpPr>
          <p:spPr>
            <a:xfrm rot="0" flipH="1">
              <a:off x="1795780" y="3033395"/>
              <a:ext cx="247650" cy="240665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3035" name="도형 98"/>
          <p:cNvSpPr>
            <a:spLocks/>
          </p:cNvSpPr>
          <p:nvPr/>
        </p:nvSpPr>
        <p:spPr>
          <a:xfrm rot="0" flipH="1">
            <a:off x="975360" y="4294505"/>
            <a:ext cx="281940" cy="27432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grpSp>
        <p:nvGrpSpPr>
          <p:cNvPr id="2358" name="Group 5"/>
          <p:cNvGrpSpPr/>
          <p:nvPr/>
        </p:nvGrpSpPr>
        <p:grpSpPr>
          <a:xfrm rot="5400000" flipH="1">
            <a:off x="2443480" y="3461385"/>
            <a:ext cx="638175" cy="238125"/>
            <a:chOff x="2443480" y="3461385"/>
            <a:chExt cx="638175" cy="238125"/>
          </a:xfrm>
        </p:grpSpPr>
        <p:grpSp>
          <p:nvGrpSpPr>
            <p:cNvPr id="2359" name="Group 5"/>
            <p:cNvGrpSpPr/>
            <p:nvPr/>
          </p:nvGrpSpPr>
          <p:grpSpPr>
            <a:xfrm rot="27000000" flipH="1">
              <a:off x="2451100" y="3490595"/>
              <a:ext cx="602615" cy="215265"/>
              <a:chOff x="2451100" y="3490595"/>
              <a:chExt cx="602615" cy="215265"/>
            </a:xfrm>
          </p:grpSpPr>
          <p:sp>
            <p:nvSpPr>
              <p:cNvPr id="2360" name="Rect 0"/>
              <p:cNvSpPr>
                <a:spLocks/>
              </p:cNvSpPr>
              <p:nvPr/>
            </p:nvSpPr>
            <p:spPr>
              <a:xfrm rot="21600000" flipH="1">
                <a:off x="2640965" y="3302000"/>
                <a:ext cx="220345" cy="470535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361" name="Rect 0"/>
              <p:cNvSpPr>
                <a:spLocks/>
              </p:cNvSpPr>
              <p:nvPr/>
            </p:nvSpPr>
            <p:spPr>
              <a:xfrm rot="27000000" flipH="1">
                <a:off x="2716530" y="3806825"/>
                <a:ext cx="69215" cy="112395"/>
              </a:xfrm>
              <a:prstGeom prst="rect"/>
              <a:solidFill>
                <a:schemeClr val="accen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2362" name="Rect 0"/>
            <p:cNvSpPr>
              <a:spLocks/>
            </p:cNvSpPr>
            <p:nvPr/>
          </p:nvSpPr>
          <p:spPr>
            <a:xfrm rot="21600000" flipH="1">
              <a:off x="2661285" y="3262630"/>
              <a:ext cx="220345" cy="469265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60"/>
          <p:cNvSpPr>
            <a:spLocks/>
          </p:cNvSpPr>
          <p:nvPr/>
        </p:nvSpPr>
        <p:spPr>
          <a:xfrm rot="0">
            <a:off x="524510" y="333375"/>
            <a:ext cx="7517765" cy="223329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962" name="Google Shape;2962;p60"/>
          <p:cNvSpPr txBox="1">
            <a:spLocks noGrp="1"/>
          </p:cNvSpPr>
          <p:nvPr>
            <p:ph type="title"/>
          </p:nvPr>
        </p:nvSpPr>
        <p:spPr>
          <a:xfrm>
            <a:off x="2557780" y="508000"/>
            <a:ext cx="3026410" cy="42989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algn="l" latinLnBrk="0">
              <a:buFontTx/>
              <a:buNone/>
              <a:defRPr/>
            </a:pPr>
            <a:r>
              <a:rPr lang="ko-KR" altLang="en-US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에잇템의 기업 이념</a:t>
            </a:r>
            <a:endParaRPr lang="ko-KR" altLang="en-US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2963" name="Google Shape;2963;p60"/>
          <p:cNvSpPr txBox="1">
            <a:spLocks noGrp="1"/>
          </p:cNvSpPr>
          <p:nvPr>
            <p:ph type="subTitle" idx="1"/>
          </p:nvPr>
        </p:nvSpPr>
        <p:spPr>
          <a:xfrm>
            <a:off x="713105" y="1019175"/>
            <a:ext cx="6713855" cy="1172210"/>
          </a:xfrm>
          <a:prstGeom prst="rect">
            <a:avLst/>
          </a:prstGeom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lang="ko-KR" altLang="en-US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에잇템사이트는 랩노쉬브랜드에서 만든 식품 셀렉트마켓이다</a:t>
            </a:r>
            <a:r>
              <a:rPr lang="en-US" altLang="ko-KR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.</a:t>
            </a:r>
            <a:r>
              <a:rPr lang="ko-KR" altLang="en-US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 [I ate eat-tem]에서 착안한 이름으로 잇디렉터가 직접 먹어보고 신중하게 선택한 상품을 판매하는 사이트이다</a:t>
            </a:r>
            <a:r>
              <a:rPr lang="en-US" altLang="ko-KR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.</a:t>
            </a:r>
            <a:r>
              <a:rPr lang="ko-KR" altLang="en-US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 마켓식사의 새로운 대안을 제시하며</a:t>
            </a:r>
            <a:r>
              <a:rPr lang="en-US" altLang="ko-KR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,</a:t>
            </a:r>
            <a:r>
              <a:rPr lang="ko-KR" altLang="en-US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 하고 싶은 것이 많고 중요한 것도 많은 현대인들의 삶을 위한 새로운 식사를 제공한다</a:t>
            </a:r>
            <a:r>
              <a:rPr lang="en-US" altLang="ko-KR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.</a:t>
            </a:r>
            <a:r>
              <a:rPr lang="ko-KR" altLang="en-US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 또한 </a:t>
            </a:r>
            <a:r>
              <a:rPr lang="ko-KR" altLang="en-US" cap="none" i="0" b="0" strike="noStrike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  <a:cs typeface="이롭게 바탕체 Medium" charset="0"/>
              </a:rPr>
              <a:t>간편하지만 간소하지 않은 식사의 완성을 위한 푸드 테크놀로지 </a:t>
            </a:r>
            <a:r>
              <a:rPr lang="ko-KR" altLang="en-US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이념을 가지고 있다</a:t>
            </a:r>
            <a:r>
              <a:rPr lang="en-US" altLang="ko-KR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.</a:t>
            </a:r>
            <a:r>
              <a:rPr lang="ko-KR" altLang="en-US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 </a:t>
            </a:r>
            <a:endParaRPr lang="ko-KR" altLang="en-US">
              <a:solidFill>
                <a:schemeClr val="bg1">
                  <a:lumMod val="10000"/>
                  <a:lumOff val="0"/>
                </a:schemeClr>
              </a:solidFill>
              <a:latin typeface="에스코어 드림 3 Light" charset="0"/>
              <a:ea typeface="에스코어 드림 3 Light" charset="0"/>
            </a:endParaRPr>
          </a:p>
        </p:txBody>
      </p:sp>
      <p:grpSp>
        <p:nvGrpSpPr>
          <p:cNvPr id="2964" name="Google Shape;2964;p60"/>
          <p:cNvGrpSpPr/>
          <p:nvPr/>
        </p:nvGrpSpPr>
        <p:grpSpPr>
          <a:xfrm rot="0">
            <a:off x="2821305" y="2849880"/>
            <a:ext cx="4025265" cy="2041525"/>
            <a:chOff x="2821305" y="2849880"/>
            <a:chExt cx="4025265" cy="2041525"/>
          </a:xfrm>
        </p:grpSpPr>
        <p:sp>
          <p:nvSpPr>
            <p:cNvPr id="2965" name="Google Shape;2965;p60"/>
            <p:cNvSpPr>
              <a:spLocks/>
            </p:cNvSpPr>
            <p:nvPr/>
          </p:nvSpPr>
          <p:spPr>
            <a:xfrm rot="0">
              <a:off x="2821305" y="2849880"/>
              <a:ext cx="4025265" cy="1855470"/>
            </a:xfrm>
            <a:prstGeom prst="rect"/>
            <a:solidFill>
              <a:schemeClr val="lt1"/>
            </a:solidFill>
            <a:ln w="1905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966" name="Google Shape;2966;p60"/>
            <p:cNvSpPr>
              <a:spLocks/>
            </p:cNvSpPr>
            <p:nvPr/>
          </p:nvSpPr>
          <p:spPr>
            <a:xfrm rot="0">
              <a:off x="4003040" y="4707255"/>
              <a:ext cx="1653540" cy="93980"/>
            </a:xfrm>
            <a:prstGeom prst="rect"/>
            <a:solidFill>
              <a:schemeClr val="lt1"/>
            </a:solidFill>
            <a:ln w="1905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967" name="Google Shape;2967;p60"/>
            <p:cNvSpPr>
              <a:spLocks/>
            </p:cNvSpPr>
            <p:nvPr/>
          </p:nvSpPr>
          <p:spPr>
            <a:xfrm rot="0">
              <a:off x="3608705" y="4797425"/>
              <a:ext cx="2450465" cy="93980"/>
            </a:xfrm>
            <a:prstGeom prst="rect"/>
            <a:solidFill>
              <a:schemeClr val="lt1"/>
            </a:solidFill>
            <a:ln w="1905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2969" name="Google Shape;2969;p60"/>
          <p:cNvGrpSpPr/>
          <p:nvPr/>
        </p:nvGrpSpPr>
        <p:grpSpPr>
          <a:xfrm rot="10800000" flipH="1">
            <a:off x="409575" y="3339465"/>
            <a:ext cx="1154430" cy="1496060"/>
            <a:chOff x="409575" y="3339465"/>
            <a:chExt cx="1154430" cy="1496060"/>
          </a:xfrm>
        </p:grpSpPr>
        <p:sp>
          <p:nvSpPr>
            <p:cNvPr id="2970" name="Google Shape;2970;p60"/>
            <p:cNvSpPr/>
            <p:nvPr/>
          </p:nvSpPr>
          <p:spPr>
            <a:xfrm rot="16200000">
              <a:off x="593090" y="3864610"/>
              <a:ext cx="1037590" cy="904240"/>
            </a:xfrm>
            <a:prstGeom prst="flowChartDelay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71" name="Google Shape;2971;p60"/>
            <p:cNvSpPr/>
            <p:nvPr/>
          </p:nvSpPr>
          <p:spPr>
            <a:xfrm rot="16200000">
              <a:off x="542925" y="3772535"/>
              <a:ext cx="1037590" cy="904240"/>
            </a:xfrm>
            <a:prstGeom prst="flowChartDelay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72" name="Google Shape;2972;p60"/>
            <p:cNvSpPr/>
            <p:nvPr/>
          </p:nvSpPr>
          <p:spPr>
            <a:xfrm rot="16200000">
              <a:off x="492760" y="3681095"/>
              <a:ext cx="1037590" cy="904240"/>
            </a:xfrm>
            <a:prstGeom prst="flowChartDelay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73" name="Google Shape;2973;p60"/>
            <p:cNvSpPr/>
            <p:nvPr/>
          </p:nvSpPr>
          <p:spPr>
            <a:xfrm rot="16200000">
              <a:off x="442595" y="3589655"/>
              <a:ext cx="1037590" cy="904240"/>
            </a:xfrm>
            <a:prstGeom prst="flowChartDelay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74" name="Google Shape;2974;p60"/>
            <p:cNvSpPr/>
            <p:nvPr/>
          </p:nvSpPr>
          <p:spPr>
            <a:xfrm rot="16200000">
              <a:off x="393065" y="3497580"/>
              <a:ext cx="1037590" cy="904240"/>
            </a:xfrm>
            <a:prstGeom prst="flowChartDelay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75" name="Google Shape;2975;p60"/>
            <p:cNvSpPr/>
            <p:nvPr/>
          </p:nvSpPr>
          <p:spPr>
            <a:xfrm rot="16200000">
              <a:off x="342900" y="3406140"/>
              <a:ext cx="1037590" cy="904240"/>
            </a:xfrm>
            <a:prstGeom prst="flowChartDelay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976" name="Google Shape;2976;p60"/>
          <p:cNvGrpSpPr/>
          <p:nvPr/>
        </p:nvGrpSpPr>
        <p:grpSpPr>
          <a:xfrm rot="16200000" flipH="1">
            <a:off x="6800215" y="2249805"/>
            <a:ext cx="1496060" cy="643255"/>
            <a:chOff x="6800215" y="2249805"/>
            <a:chExt cx="1496060" cy="643255"/>
          </a:xfrm>
        </p:grpSpPr>
        <p:sp>
          <p:nvSpPr>
            <p:cNvPr id="2977" name="Google Shape;2977;p60"/>
            <p:cNvSpPr/>
            <p:nvPr/>
          </p:nvSpPr>
          <p:spPr>
            <a:xfrm>
              <a:off x="6800215" y="2249805"/>
              <a:ext cx="642620" cy="64262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78" name="Google Shape;2978;p60"/>
            <p:cNvSpPr/>
            <p:nvPr/>
          </p:nvSpPr>
          <p:spPr>
            <a:xfrm>
              <a:off x="6957060" y="2249805"/>
              <a:ext cx="642620" cy="64262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79" name="Google Shape;2979;p60"/>
            <p:cNvSpPr/>
            <p:nvPr/>
          </p:nvSpPr>
          <p:spPr>
            <a:xfrm>
              <a:off x="7188835" y="2249805"/>
              <a:ext cx="642620" cy="64262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80" name="Google Shape;2980;p60"/>
            <p:cNvSpPr/>
            <p:nvPr/>
          </p:nvSpPr>
          <p:spPr>
            <a:xfrm>
              <a:off x="7420610" y="2249805"/>
              <a:ext cx="642620" cy="64262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81" name="Google Shape;2981;p60"/>
            <p:cNvSpPr/>
            <p:nvPr/>
          </p:nvSpPr>
          <p:spPr>
            <a:xfrm>
              <a:off x="7652385" y="2249805"/>
              <a:ext cx="642620" cy="64262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982" name="Google Shape;2982;p60"/>
          <p:cNvSpPr/>
          <p:nvPr/>
        </p:nvSpPr>
        <p:spPr>
          <a:xfrm flipH="1">
            <a:off x="7822565" y="1229360"/>
            <a:ext cx="429895" cy="418465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2983" name="그림 1" descr="C:/Users/김태진/AppData/Roaming/PolarisOffice/ETemp/22272_21938024/image1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41625" y="2865120"/>
            <a:ext cx="3985895" cy="1823720"/>
          </a:xfrm>
          <a:prstGeom prst="rect"/>
          <a:noFill/>
          <a:ln w="12700" cap="flat" cmpd="sng">
            <a:solidFill>
              <a:schemeClr val="bg1">
                <a:lumMod val="10000"/>
                <a:lumOff val="0"/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Rect 0"/>
          <p:cNvSpPr/>
          <p:nvPr/>
        </p:nvSpPr>
        <p:spPr>
          <a:xfrm>
            <a:off x="4570095" y="1828165"/>
            <a:ext cx="3461385" cy="223583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>
                <a:alpha val="100000"/>
              </a:srgb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404" name="Rect 0"/>
          <p:cNvSpPr/>
          <p:nvPr/>
        </p:nvSpPr>
        <p:spPr>
          <a:xfrm>
            <a:off x="1113155" y="1828165"/>
            <a:ext cx="3461385" cy="223583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>
                <a:alpha val="100000"/>
              </a:srgb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407" name="Google Shape;2407;p43"/>
          <p:cNvSpPr txBox="1">
            <a:spLocks noGrp="1"/>
          </p:cNvSpPr>
          <p:nvPr>
            <p:ph type="title" idx="0"/>
          </p:nvPr>
        </p:nvSpPr>
        <p:spPr>
          <a:xfrm>
            <a:off x="541655" y="339090"/>
            <a:ext cx="8063230" cy="7442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2800" cap="none" i="0" b="0" strike="noStrike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  <a:cs typeface="Merriweather" charset="0"/>
              </a:rPr>
              <a:t>단백질 식품시장 성장</a:t>
            </a:r>
            <a:endParaRPr lang="ko-KR" altLang="en-US" sz="2800" cap="none" i="0" b="0" strike="noStrike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  <a:cs typeface="Merriweather" charset="0"/>
            </a:endParaRPr>
          </a:p>
        </p:txBody>
      </p:sp>
      <p:sp>
        <p:nvSpPr>
          <p:cNvPr id="2408" name="Google Shape;2408;p43"/>
          <p:cNvSpPr txBox="1">
            <a:spLocks noGrp="1"/>
          </p:cNvSpPr>
          <p:nvPr>
            <p:ph type="subTitle" idx="3"/>
          </p:nvPr>
        </p:nvSpPr>
        <p:spPr>
          <a:xfrm>
            <a:off x="4791710" y="1917700"/>
            <a:ext cx="3018790" cy="412750"/>
          </a:xfrm>
          <a:prstGeom prst="rect">
            <a:avLst/>
          </a:prstGeom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sz="1300" cap="none" i="0" b="0" strike="noStrike">
                <a:solidFill>
                  <a:srgbClr val="554F4D"/>
                </a:solidFill>
                <a:latin typeface="에스코어 드림 6 Bold" charset="0"/>
                <a:ea typeface="에스코어 드림 6 Bold" charset="0"/>
                <a:cs typeface="Arial" charset="0"/>
              </a:rPr>
              <a:t>국내 단백질식품 시장 3년만에 4배 성장</a:t>
            </a:r>
            <a:endParaRPr lang="ko-KR" altLang="en-US" sz="1300" cap="none" i="0" b="0" strike="noStrike">
              <a:solidFill>
                <a:srgbClr val="554F4D"/>
              </a:solidFill>
              <a:latin typeface="에스코어 드림 6 Bold" charset="0"/>
              <a:ea typeface="에스코어 드림 6 Bold" charset="0"/>
              <a:cs typeface="Arial" charset="0"/>
            </a:endParaRPr>
          </a:p>
        </p:txBody>
      </p:sp>
      <p:sp>
        <p:nvSpPr>
          <p:cNvPr id="2409" name="Google Shape;2409;p43"/>
          <p:cNvSpPr txBox="1">
            <a:spLocks noGrp="1"/>
          </p:cNvSpPr>
          <p:nvPr>
            <p:ph type="subTitle" idx="4"/>
          </p:nvPr>
        </p:nvSpPr>
        <p:spPr>
          <a:xfrm>
            <a:off x="4791710" y="2277110"/>
            <a:ext cx="3018790" cy="1686560"/>
          </a:xfrm>
          <a:prstGeom prst="rect">
            <a:avLst/>
          </a:prstGeom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100" cap="none" i="0" b="0" strike="noStrike">
                <a:solidFill>
                  <a:srgbClr val="554F4D"/>
                </a:solidFill>
                <a:latin typeface="에스코어 드림 3 Light" charset="0"/>
                <a:ea typeface="에스코어 드림 3 Light" charset="0"/>
                <a:cs typeface="Arial" charset="0"/>
              </a:rPr>
              <a:t>21일 한국농수산식품유통공사 식품산업통계정보에 따르면 국내 단백질 식품 시장 규모는 2018년 813억 원에서 지난해 3364억 원으로 약 4배 커졌다. 올해는 4000억 원으로 늘어날 전망이다. 실제로 올해 상반기(1~7월) 마켓컬리의 단백질 스낵류(과자, 칩 등)는 판매량이 전년 동기 대비 41% 증가했고, 단백질 디저트류(브라우니, 파운드, 케이크 등)는 34%, 음료는 31% 신장했다.</a:t>
            </a:r>
            <a:endParaRPr lang="ko-KR" altLang="en-US" sz="1100" cap="none" i="0" b="0" strike="noStrike">
              <a:solidFill>
                <a:srgbClr val="554F4D"/>
              </a:solidFill>
              <a:latin typeface="에스코어 드림 3 Light" charset="0"/>
              <a:ea typeface="에스코어 드림 3 Light" charset="0"/>
              <a:cs typeface="Arial" charset="0"/>
            </a:endParaRPr>
          </a:p>
        </p:txBody>
      </p:sp>
      <p:sp>
        <p:nvSpPr>
          <p:cNvPr id="2410" name="Rect 0"/>
          <p:cNvSpPr/>
          <p:nvPr/>
        </p:nvSpPr>
        <p:spPr>
          <a:xfrm>
            <a:off x="6706235" y="915670"/>
            <a:ext cx="337820" cy="329565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grpSp>
        <p:nvGrpSpPr>
          <p:cNvPr id="2411" name="Group 5"/>
          <p:cNvGrpSpPr/>
          <p:nvPr/>
        </p:nvGrpSpPr>
        <p:grpSpPr>
          <a:xfrm rot="0">
            <a:off x="1390650" y="192405"/>
            <a:ext cx="877570" cy="460375"/>
            <a:chOff x="1390650" y="192405"/>
            <a:chExt cx="877570" cy="460375"/>
          </a:xfrm>
        </p:grpSpPr>
        <p:sp>
          <p:nvSpPr>
            <p:cNvPr id="2412" name="Rect 0"/>
            <p:cNvSpPr/>
            <p:nvPr/>
          </p:nvSpPr>
          <p:spPr>
            <a:xfrm>
              <a:off x="1390650" y="192405"/>
              <a:ext cx="460375" cy="460375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413" name="Rect 0"/>
            <p:cNvSpPr/>
            <p:nvPr/>
          </p:nvSpPr>
          <p:spPr>
            <a:xfrm>
              <a:off x="1495425" y="192405"/>
              <a:ext cx="460375" cy="460375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414" name="Rect 0"/>
            <p:cNvSpPr/>
            <p:nvPr/>
          </p:nvSpPr>
          <p:spPr>
            <a:xfrm>
              <a:off x="1599565" y="192405"/>
              <a:ext cx="460375" cy="460375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415" name="Rect 0"/>
            <p:cNvSpPr/>
            <p:nvPr/>
          </p:nvSpPr>
          <p:spPr>
            <a:xfrm>
              <a:off x="1704340" y="192405"/>
              <a:ext cx="460375" cy="460375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416" name="Rect 0"/>
            <p:cNvSpPr/>
            <p:nvPr/>
          </p:nvSpPr>
          <p:spPr>
            <a:xfrm>
              <a:off x="1808480" y="192405"/>
              <a:ext cx="460375" cy="460375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2417" name="Rect 0"/>
          <p:cNvSpPr/>
          <p:nvPr/>
        </p:nvSpPr>
        <p:spPr>
          <a:xfrm>
            <a:off x="858520" y="3810635"/>
            <a:ext cx="507365" cy="494665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grpSp>
        <p:nvGrpSpPr>
          <p:cNvPr id="2418" name="Group 5"/>
          <p:cNvGrpSpPr/>
          <p:nvPr/>
        </p:nvGrpSpPr>
        <p:grpSpPr>
          <a:xfrm rot="0">
            <a:off x="7731125" y="3679190"/>
            <a:ext cx="861695" cy="1116330"/>
            <a:chOff x="7731125" y="3679190"/>
            <a:chExt cx="861695" cy="1116330"/>
          </a:xfrm>
        </p:grpSpPr>
        <p:sp>
          <p:nvSpPr>
            <p:cNvPr id="2419" name="Rect 0"/>
            <p:cNvSpPr/>
            <p:nvPr/>
          </p:nvSpPr>
          <p:spPr>
            <a:xfrm rot="16200000">
              <a:off x="7867650" y="4071620"/>
              <a:ext cx="775335" cy="67437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420" name="Rect 0"/>
            <p:cNvSpPr/>
            <p:nvPr/>
          </p:nvSpPr>
          <p:spPr>
            <a:xfrm rot="16200000">
              <a:off x="7830820" y="4003040"/>
              <a:ext cx="775335" cy="67437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421" name="Rect 0"/>
            <p:cNvSpPr/>
            <p:nvPr/>
          </p:nvSpPr>
          <p:spPr>
            <a:xfrm rot="16200000">
              <a:off x="7793355" y="3934460"/>
              <a:ext cx="775335" cy="67437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422" name="Rect 0"/>
            <p:cNvSpPr/>
            <p:nvPr/>
          </p:nvSpPr>
          <p:spPr>
            <a:xfrm rot="16200000">
              <a:off x="7755890" y="3866515"/>
              <a:ext cx="775335" cy="67437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423" name="Rect 0"/>
            <p:cNvSpPr/>
            <p:nvPr/>
          </p:nvSpPr>
          <p:spPr>
            <a:xfrm rot="16200000">
              <a:off x="7718425" y="3797935"/>
              <a:ext cx="775335" cy="67437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424" name="Rect 0"/>
            <p:cNvSpPr/>
            <p:nvPr/>
          </p:nvSpPr>
          <p:spPr>
            <a:xfrm rot="16200000">
              <a:off x="7680960" y="3729355"/>
              <a:ext cx="775335" cy="67437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2425" name="텍스트 상자 25"/>
          <p:cNvSpPr txBox="1"/>
          <p:nvPr/>
        </p:nvSpPr>
        <p:spPr>
          <a:xfrm>
            <a:off x="1608455" y="2270125"/>
            <a:ext cx="817880" cy="23431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>
                <a:solidFill>
                  <a:schemeClr val="dk1"/>
                </a:solidFill>
                <a:latin typeface="에스코어 드림 6 Bold" charset="0"/>
                <a:ea typeface="에스코어 드림 6 Bold" charset="0"/>
                <a:cs typeface="Spectral" charset="0"/>
              </a:rPr>
              <a:t>2018년</a:t>
            </a:r>
            <a:endParaRPr lang="ko-KR" altLang="en-US">
              <a:solidFill>
                <a:schemeClr val="dk1"/>
              </a:solidFill>
              <a:latin typeface="에스코어 드림 6 Bold" charset="0"/>
              <a:ea typeface="에스코어 드림 6 Bold" charset="0"/>
              <a:cs typeface="Spectral" charset="0"/>
            </a:endParaRPr>
          </a:p>
        </p:txBody>
      </p:sp>
      <p:sp>
        <p:nvSpPr>
          <p:cNvPr id="2426" name="텍스트 상자 26"/>
          <p:cNvSpPr txBox="1"/>
          <p:nvPr/>
        </p:nvSpPr>
        <p:spPr>
          <a:xfrm>
            <a:off x="1607820" y="3188970"/>
            <a:ext cx="2871470" cy="2343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>
                <a:solidFill>
                  <a:schemeClr val="dk1"/>
                </a:solidFill>
                <a:latin typeface="에스코어 드림 6 Bold" charset="0"/>
                <a:ea typeface="에스코어 드림 6 Bold" charset="0"/>
                <a:cs typeface="Spectral" charset="0"/>
              </a:rPr>
              <a:t>2021년</a:t>
            </a:r>
            <a:endParaRPr lang="ko-KR" altLang="en-US">
              <a:solidFill>
                <a:schemeClr val="dk1"/>
              </a:solidFill>
              <a:latin typeface="에스코어 드림 6 Bold" charset="0"/>
              <a:ea typeface="에스코어 드림 6 Bold" charset="0"/>
              <a:cs typeface="Spectral" charset="0"/>
            </a:endParaRPr>
          </a:p>
        </p:txBody>
      </p:sp>
      <p:cxnSp>
        <p:nvCxnSpPr>
          <p:cNvPr id="2427" name="도형 27"/>
          <p:cNvCxnSpPr/>
          <p:nvPr/>
        </p:nvCxnSpPr>
        <p:spPr>
          <a:xfrm rot="10800000" flipH="1" flipV="1">
            <a:off x="1605915" y="2377440"/>
            <a:ext cx="2540" cy="937260"/>
          </a:xfrm>
          <a:prstGeom prst="bentConnector3">
            <a:avLst>
              <a:gd name="adj1" fmla="val -14005278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8" name="텍스트 상자 28"/>
          <p:cNvSpPr txBox="1"/>
          <p:nvPr/>
        </p:nvSpPr>
        <p:spPr>
          <a:xfrm>
            <a:off x="1358900" y="2644775"/>
            <a:ext cx="76009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defRPr/>
            </a:pPr>
            <a:r>
              <a:rPr sz="1800">
                <a:latin typeface="에스코어 드림 5 Medium" charset="0"/>
                <a:ea typeface="에스코어 드림 5 Medium" charset="0"/>
              </a:rPr>
              <a:t>4배↑</a:t>
            </a:r>
            <a:endParaRPr lang="ko-KR" altLang="en-US" sz="1800">
              <a:latin typeface="에스코어 드림 5 Medium" charset="0"/>
              <a:ea typeface="에스코어 드림 5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64"/>
          <p:cNvSpPr txBox="1">
            <a:spLocks noGrp="1"/>
          </p:cNvSpPr>
          <p:nvPr>
            <p:ph type="title" idx="0"/>
          </p:nvPr>
        </p:nvSpPr>
        <p:spPr>
          <a:xfrm>
            <a:off x="539750" y="339090"/>
            <a:ext cx="8067040" cy="742315"/>
          </a:xfrm>
          <a:prstGeom prst="rect">
            <a:avLst/>
          </a:prstGeom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800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이용</a:t>
            </a:r>
            <a:r>
              <a:rPr lang="ko-KR" altLang="en-US" sz="2800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 </a:t>
            </a:r>
            <a:r>
              <a:rPr lang="ko-KR" altLang="en-US" sz="2800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타겟층</a:t>
            </a:r>
            <a:endParaRPr lang="ko-KR" altLang="en-US" sz="2800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280" name="Google Shape;3280;p64"/>
          <p:cNvSpPr txBox="1">
            <a:spLocks noGrp="1"/>
          </p:cNvSpPr>
          <p:nvPr>
            <p:ph type="body" idx="1"/>
          </p:nvPr>
        </p:nvSpPr>
        <p:spPr>
          <a:xfrm>
            <a:off x="234315" y="1428750"/>
            <a:ext cx="5488305" cy="34899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457200" indent="-3175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300" b="0" i="0" strike="noStrike" cap="none">
              <a:solidFill>
                <a:srgbClr val="554f4d"/>
              </a:solidFill>
              <a:latin typeface="나눔스퀘어"/>
              <a:ea typeface="나눔스퀘어"/>
              <a:cs typeface="Arial"/>
            </a:endParaRPr>
          </a:p>
          <a:p>
            <a:pPr marL="457200" indent="-3175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800">
                <a:solidFill>
                  <a:srgbClr val="404040"/>
                </a:solidFill>
                <a:latin typeface="나눔스퀘어OTF Bold"/>
                <a:ea typeface="나눔스퀘어OTF Bold"/>
              </a:rPr>
              <a:t>이용타켓층-헬시 플레저를 하는 2~30대</a:t>
            </a:r>
            <a:endParaRPr sz="1800">
              <a:solidFill>
                <a:srgbClr val="404040"/>
              </a:solidFill>
              <a:latin typeface="나눔스퀘어OTF Bold"/>
              <a:ea typeface="나눔스퀘어OTF Bold"/>
            </a:endParaRPr>
          </a:p>
          <a:p>
            <a:pPr marL="457200" indent="-3175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300" b="0" i="0" strike="noStrike" cap="none">
              <a:solidFill>
                <a:srgbClr val="554f4d"/>
              </a:solidFill>
              <a:latin typeface="나눔스퀘어"/>
              <a:ea typeface="나눔스퀘어"/>
              <a:cs typeface="Arial"/>
            </a:endParaRPr>
          </a:p>
          <a:p>
            <a:pPr marL="457200" indent="-3175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최근 젊은 세대를 중심으로 건강한 삶에 대한 관심이 높아지면서 '헬시 </a:t>
            </a:r>
            <a:endParaRPr sz="1300" b="0" i="0" strike="noStrike" cap="none">
              <a:solidFill>
                <a:srgbClr val="554f4d"/>
              </a:solidFill>
              <a:latin typeface="에스코어 드림 3 Light"/>
              <a:ea typeface="에스코어 드림 3 Light"/>
              <a:cs typeface="Arial"/>
            </a:endParaRPr>
          </a:p>
          <a:p>
            <a:pPr marL="457200" indent="-3175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플레저(Healthy Pleasure)' 열풍이 거세다</a:t>
            </a: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는 기사가 많이 나오고 있다</a:t>
            </a: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.</a:t>
            </a:r>
            <a:endParaRPr lang="en-US" altLang="ko-KR" sz="1300" b="0" i="0" strike="noStrike" cap="none">
              <a:solidFill>
                <a:srgbClr val="554f4d"/>
              </a:solidFill>
              <a:latin typeface="에스코어 드림 3 Light"/>
              <a:ea typeface="에스코어 드림 3 Light"/>
              <a:cs typeface="Arial"/>
            </a:endParaRPr>
          </a:p>
          <a:p>
            <a:pPr marL="457200" indent="-3175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헬시 플레저란 건강(Health)과 기쁨(Pleasure)의 합성어로, 즐겁게 </a:t>
            </a:r>
            <a:endParaRPr sz="1300" b="0" i="0" strike="noStrike" cap="none">
              <a:solidFill>
                <a:srgbClr val="554f4d"/>
              </a:solidFill>
              <a:latin typeface="에스코어 드림 3 Light"/>
              <a:ea typeface="에스코어 드림 3 Light"/>
              <a:cs typeface="Arial"/>
            </a:endParaRPr>
          </a:p>
          <a:p>
            <a:pPr marL="457200" indent="-3175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건강관리를 하자는 의미를 담고 있</a:t>
            </a: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습니다</a:t>
            </a: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.</a:t>
            </a:r>
            <a:r>
              <a:rPr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 이 같은 트렌드</a:t>
            </a: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 열풍 속에 </a:t>
            </a:r>
            <a:endParaRPr lang="en-US" altLang="ko-KR" sz="1300" b="0" i="0" strike="noStrike" cap="none">
              <a:solidFill>
                <a:srgbClr val="554f4d"/>
              </a:solidFill>
              <a:latin typeface="에스코어 드림 3 Light"/>
              <a:ea typeface="에스코어 드림 3 Light"/>
              <a:cs typeface="이롭게 바탕체 Medium"/>
            </a:endParaRPr>
          </a:p>
          <a:p>
            <a:pPr marL="457200" indent="-3175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간편하게 식단 관리를 할 수 있는 '단백질 간편식'이 주목받고</a:t>
            </a:r>
            <a:endParaRPr lang="en-US" altLang="ko-KR" sz="1300" b="0" i="0" strike="noStrike" cap="none">
              <a:solidFill>
                <a:srgbClr val="554f4d"/>
              </a:solidFill>
              <a:latin typeface="에스코어 드림 3 Light"/>
              <a:ea typeface="에스코어 드림 3 Light"/>
              <a:cs typeface="이롭게 바탕체 Medium"/>
            </a:endParaRPr>
          </a:p>
          <a:p>
            <a:pPr marL="457200" indent="-3175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있다.</a:t>
            </a: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기사에서 </a:t>
            </a: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‘식단 관리와 연관성 높은 단백질 식품의 성장은 쉽고</a:t>
            </a:r>
            <a:endParaRPr lang="en-US" altLang="ko-KR" sz="1300" b="0" i="0" strike="noStrike" cap="none">
              <a:solidFill>
                <a:srgbClr val="554f4d"/>
              </a:solidFill>
              <a:latin typeface="에스코어 드림 3 Light"/>
              <a:ea typeface="에스코어 드림 3 Light"/>
              <a:cs typeface="이롭게 바탕체 Medium"/>
            </a:endParaRPr>
          </a:p>
          <a:p>
            <a:pPr marL="457200" indent="-3175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즐거운 건강관리 '헬시 플레저'가 건강 트렌드로 자리 잡은 것이 주효했다’고</a:t>
            </a: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 </a:t>
            </a: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분석했다.</a:t>
            </a: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 특히 </a:t>
            </a: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코로나19 팬데믹과 '헬시 플레저' 트렌드가 맞물려 식단에서도 편리하고 </a:t>
            </a: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 </a:t>
            </a: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즐거운 고단백 식사 트렌드가 이어지고 있다. 캐쥬얼 간편식도 '식사 보충'의 </a:t>
            </a: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 </a:t>
            </a: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개념이 아닌 '식사 대용'의 개념으로 변화하고 있어 제품군을 확대</a:t>
            </a: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되</a:t>
            </a: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고 다양한 구성의 패키지 제품</a:t>
            </a: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이 늘어났다</a:t>
            </a: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.</a:t>
            </a: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이롭게 바탕체 Medium"/>
              </a:rPr>
              <a:t> 또한 </a:t>
            </a: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유투브에서 헬스컨텐츠영상 속 </a:t>
            </a:r>
            <a:endParaRPr lang="ko-KR" altLang="en-US" sz="1300" b="0" i="0" strike="noStrike" cap="none">
              <a:solidFill>
                <a:srgbClr val="554f4d"/>
              </a:solidFill>
              <a:latin typeface="에스코어 드림 3 Light"/>
              <a:ea typeface="에스코어 드림 3 Light"/>
              <a:cs typeface="Arial"/>
            </a:endParaRPr>
          </a:p>
          <a:p>
            <a:pPr marL="457200" indent="-3175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다이어트 식품들도 화재가 되고 있다</a:t>
            </a:r>
            <a:r>
              <a:rPr lang="en-US" altLang="ko-KR" sz="1300" b="0" i="0" strike="noStrike" cap="none">
                <a:solidFill>
                  <a:srgbClr val="554f4d"/>
                </a:solidFill>
                <a:latin typeface="에스코어 드림 3 Light"/>
                <a:ea typeface="에스코어 드림 3 Light"/>
                <a:cs typeface="Arial"/>
              </a:rPr>
              <a:t>.</a:t>
            </a:r>
            <a:endParaRPr lang="ko-KR" altLang="en-US" sz="1300">
              <a:latin typeface="에스코어 드림 3 Light"/>
              <a:ea typeface="에스코어 드림 3 Light"/>
            </a:endParaRPr>
          </a:p>
        </p:txBody>
      </p:sp>
      <p:grpSp>
        <p:nvGrpSpPr>
          <p:cNvPr id="3281" name="Google Shape;3281;p64"/>
          <p:cNvGrpSpPr/>
          <p:nvPr/>
        </p:nvGrpSpPr>
        <p:grpSpPr>
          <a:xfrm rot="16200000" flipH="1">
            <a:off x="-92710" y="1439545"/>
            <a:ext cx="883285" cy="384810"/>
            <a:chOff x="-92710" y="1439545"/>
            <a:chExt cx="883285" cy="384810"/>
          </a:xfrm>
        </p:grpSpPr>
        <p:sp>
          <p:nvSpPr>
            <p:cNvPr id="3282" name="Google Shape;3282;p64"/>
            <p:cNvSpPr/>
            <p:nvPr/>
          </p:nvSpPr>
          <p:spPr>
            <a:xfrm>
              <a:off x="-92075" y="1439545"/>
              <a:ext cx="373380" cy="38354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83" name="Google Shape;3283;p64"/>
            <p:cNvSpPr/>
            <p:nvPr/>
          </p:nvSpPr>
          <p:spPr>
            <a:xfrm>
              <a:off x="1270" y="1439545"/>
              <a:ext cx="373380" cy="38354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84" name="Google Shape;3284;p64"/>
            <p:cNvSpPr/>
            <p:nvPr/>
          </p:nvSpPr>
          <p:spPr>
            <a:xfrm>
              <a:off x="140335" y="1439545"/>
              <a:ext cx="373380" cy="38354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85" name="Google Shape;3285;p64"/>
            <p:cNvSpPr/>
            <p:nvPr/>
          </p:nvSpPr>
          <p:spPr>
            <a:xfrm>
              <a:off x="278130" y="1439545"/>
              <a:ext cx="373380" cy="38354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86" name="Google Shape;3286;p64"/>
            <p:cNvSpPr/>
            <p:nvPr/>
          </p:nvSpPr>
          <p:spPr>
            <a:xfrm>
              <a:off x="416560" y="1439545"/>
              <a:ext cx="373380" cy="38354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3287" name="Google Shape;3287;p64"/>
          <p:cNvSpPr/>
          <p:nvPr/>
        </p:nvSpPr>
        <p:spPr>
          <a:xfrm flipH="1">
            <a:off x="8504555" y="737870"/>
            <a:ext cx="429895" cy="418465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3288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88405" y="1712595"/>
            <a:ext cx="2322830" cy="3167380"/>
          </a:xfrm>
          <a:prstGeom prst="rect">
            <a:avLst/>
          </a:prstGeom>
          <a:noFill/>
        </p:spPr>
      </p:pic>
      <p:sp>
        <p:nvSpPr>
          <p:cNvPr id="3289" name="Google Shape;3279;p64"/>
          <p:cNvSpPr txBox="1">
            <a:spLocks/>
          </p:cNvSpPr>
          <p:nvPr/>
        </p:nvSpPr>
        <p:spPr>
          <a:xfrm rot="0">
            <a:off x="6111240" y="1271905"/>
            <a:ext cx="2646045" cy="28511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algn="ctr" latinLnBrk="0"/>
            <a:r>
              <a:rPr lang="en-US" altLang="ko-KR" sz="1300" spc="-270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M</a:t>
            </a:r>
            <a:r>
              <a:rPr lang="ko-KR" altLang="en-US" sz="1300" spc="-270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      </a:t>
            </a:r>
            <a:r>
              <a:rPr lang="en-US" altLang="ko-KR" sz="1300" spc="-270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Z</a:t>
            </a:r>
            <a:r>
              <a:rPr lang="ko-KR" altLang="en-US" sz="1300" spc="-270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     세      대        의                    </a:t>
            </a:r>
            <a:r>
              <a:rPr sz="1300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헬시 플레저</a:t>
            </a:r>
            <a:r>
              <a:rPr lang="ko-KR" altLang="en-US" sz="1300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 열풍</a:t>
            </a:r>
            <a:r>
              <a:rPr lang="ko-KR" altLang="en-US" sz="1300" spc="-270">
                <a:solidFill>
                  <a:schemeClr val="bg1">
                    <a:lumMod val="10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기   사</a:t>
            </a:r>
            <a:endParaRPr lang="ko-KR" altLang="en-US" sz="1300">
              <a:solidFill>
                <a:schemeClr val="bg1">
                  <a:lumMod val="10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grpSp>
        <p:nvGrpSpPr>
          <p:cNvPr id="3290" name="그룹 16"/>
          <p:cNvGrpSpPr/>
          <p:nvPr/>
        </p:nvGrpSpPr>
        <p:grpSpPr>
          <a:xfrm rot="16200000" flipH="1">
            <a:off x="5351145" y="4414520"/>
            <a:ext cx="883285" cy="384810"/>
            <a:chOff x="5351145" y="4414520"/>
            <a:chExt cx="883285" cy="384810"/>
          </a:xfrm>
        </p:grpSpPr>
        <p:sp>
          <p:nvSpPr>
            <p:cNvPr id="3291" name="도형 11"/>
            <p:cNvSpPr/>
            <p:nvPr/>
          </p:nvSpPr>
          <p:spPr>
            <a:xfrm>
              <a:off x="5351780" y="4414520"/>
              <a:ext cx="373380" cy="38354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92" name="도형 12"/>
            <p:cNvSpPr/>
            <p:nvPr/>
          </p:nvSpPr>
          <p:spPr>
            <a:xfrm>
              <a:off x="5445125" y="4414520"/>
              <a:ext cx="373380" cy="38354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93" name="도형 13"/>
            <p:cNvSpPr/>
            <p:nvPr/>
          </p:nvSpPr>
          <p:spPr>
            <a:xfrm>
              <a:off x="5584190" y="4414520"/>
              <a:ext cx="373380" cy="38354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94" name="도형 14"/>
            <p:cNvSpPr/>
            <p:nvPr/>
          </p:nvSpPr>
          <p:spPr>
            <a:xfrm>
              <a:off x="5721985" y="4414520"/>
              <a:ext cx="373380" cy="38354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95" name="도형 15"/>
            <p:cNvSpPr/>
            <p:nvPr/>
          </p:nvSpPr>
          <p:spPr>
            <a:xfrm>
              <a:off x="5860415" y="4414520"/>
              <a:ext cx="373380" cy="38354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3296" name="텍스트 상자 1"/>
          <p:cNvSpPr txBox="1">
            <a:spLocks/>
          </p:cNvSpPr>
          <p:nvPr/>
        </p:nvSpPr>
        <p:spPr>
          <a:xfrm rot="0">
            <a:off x="7747635" y="4904105"/>
            <a:ext cx="861060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800">
                <a:solidFill>
                  <a:srgbClr val="554F4D"/>
                </a:solidFill>
                <a:latin typeface="나눔스퀘어OTF ExtraBold" charset="0"/>
                <a:ea typeface="나눔스퀘어OTF ExtraBold" charset="0"/>
              </a:rPr>
              <a:t>(출처-MTN뉴스)</a:t>
            </a:r>
            <a:endParaRPr lang="ko-KR" altLang="en-US" sz="800">
              <a:latin typeface="나눔스퀘어OTF ExtraBold" charset="0"/>
              <a:ea typeface="나눔스퀘어OTF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49"/>
          <p:cNvSpPr txBox="1">
            <a:spLocks noGrp="1"/>
          </p:cNvSpPr>
          <p:nvPr>
            <p:ph type="title" idx="0"/>
          </p:nvPr>
        </p:nvSpPr>
        <p:spPr>
          <a:xfrm>
            <a:off x="539750" y="339090"/>
            <a:ext cx="8063865" cy="745490"/>
          </a:xfrm>
          <a:prstGeom prst="rect">
            <a:avLst/>
          </a:prstGeom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2800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I.A(정보구조)</a:t>
            </a:r>
            <a:endParaRPr lang="ko-KR" altLang="en-US" sz="2800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grpSp>
        <p:nvGrpSpPr>
          <p:cNvPr id="2680" name="Google Shape;2680;p49"/>
          <p:cNvGrpSpPr/>
          <p:nvPr/>
        </p:nvGrpSpPr>
        <p:grpSpPr>
          <a:xfrm rot="0" flipH="1">
            <a:off x="1117600" y="1082675"/>
            <a:ext cx="853440" cy="367030"/>
            <a:chOff x="1117600" y="1082675"/>
            <a:chExt cx="853440" cy="367030"/>
          </a:xfrm>
        </p:grpSpPr>
        <p:sp>
          <p:nvSpPr>
            <p:cNvPr id="2681" name="Google Shape;2681;p49"/>
            <p:cNvSpPr/>
            <p:nvPr/>
          </p:nvSpPr>
          <p:spPr>
            <a:xfrm>
              <a:off x="1117600" y="1082675"/>
              <a:ext cx="367030" cy="36703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82" name="Google Shape;2682;p49"/>
            <p:cNvSpPr/>
            <p:nvPr/>
          </p:nvSpPr>
          <p:spPr>
            <a:xfrm>
              <a:off x="1207135" y="1082675"/>
              <a:ext cx="367030" cy="36703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83" name="Google Shape;2683;p49"/>
            <p:cNvSpPr/>
            <p:nvPr/>
          </p:nvSpPr>
          <p:spPr>
            <a:xfrm>
              <a:off x="1339850" y="1082675"/>
              <a:ext cx="367030" cy="36703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84" name="Google Shape;2684;p49"/>
            <p:cNvSpPr/>
            <p:nvPr/>
          </p:nvSpPr>
          <p:spPr>
            <a:xfrm>
              <a:off x="1471930" y="1082675"/>
              <a:ext cx="367030" cy="36703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85" name="Google Shape;2685;p49"/>
            <p:cNvSpPr/>
            <p:nvPr/>
          </p:nvSpPr>
          <p:spPr>
            <a:xfrm>
              <a:off x="1604010" y="1082675"/>
              <a:ext cx="367030" cy="36703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689" name="그룹 34"/>
          <p:cNvGrpSpPr/>
          <p:nvPr/>
        </p:nvGrpSpPr>
        <p:grpSpPr>
          <a:xfrm>
            <a:off x="4229100" y="1537970"/>
            <a:ext cx="686435" cy="669925"/>
            <a:chOff x="4229100" y="1537970"/>
            <a:chExt cx="686435" cy="669925"/>
          </a:xfrm>
        </p:grpSpPr>
        <p:sp>
          <p:nvSpPr>
            <p:cNvPr id="2690" name="도형 32"/>
            <p:cNvSpPr>
              <a:spLocks/>
            </p:cNvSpPr>
            <p:nvPr/>
          </p:nvSpPr>
          <p:spPr>
            <a:xfrm rot="5400000" flipH="1">
              <a:off x="4278630" y="1552575"/>
              <a:ext cx="652145" cy="62293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691" name="도형 33"/>
            <p:cNvSpPr>
              <a:spLocks/>
            </p:cNvSpPr>
            <p:nvPr/>
          </p:nvSpPr>
          <p:spPr>
            <a:xfrm rot="5400000" flipH="1">
              <a:off x="4229100" y="1586865"/>
              <a:ext cx="652145" cy="622935"/>
            </a:xfrm>
            <a:prstGeom prst="flowChartDelay"/>
            <a:solidFill>
              <a:schemeClr val="l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2695" name="그룹 40"/>
          <p:cNvGrpSpPr/>
          <p:nvPr/>
        </p:nvGrpSpPr>
        <p:grpSpPr>
          <a:xfrm>
            <a:off x="4244975" y="3999865"/>
            <a:ext cx="711200" cy="723900"/>
            <a:chOff x="4244975" y="3999865"/>
            <a:chExt cx="711200" cy="723900"/>
          </a:xfrm>
        </p:grpSpPr>
        <p:sp>
          <p:nvSpPr>
            <p:cNvPr id="2696" name="도형 38"/>
            <p:cNvSpPr>
              <a:spLocks/>
            </p:cNvSpPr>
            <p:nvPr/>
          </p:nvSpPr>
          <p:spPr>
            <a:xfrm rot="5400000" flipH="1">
              <a:off x="4283710" y="4015105"/>
              <a:ext cx="688975" cy="65849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697" name="도형 39"/>
            <p:cNvSpPr>
              <a:spLocks/>
            </p:cNvSpPr>
            <p:nvPr/>
          </p:nvSpPr>
          <p:spPr>
            <a:xfrm rot="5400000" flipH="1">
              <a:off x="4229735" y="4051300"/>
              <a:ext cx="688975" cy="658495"/>
            </a:xfrm>
            <a:prstGeom prst="flowChartDelay"/>
            <a:solidFill>
              <a:schemeClr val="dk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2735" name="그룹 166"/>
          <p:cNvGrpSpPr/>
          <p:nvPr/>
        </p:nvGrpSpPr>
        <p:grpSpPr>
          <a:xfrm>
            <a:off x="4237990" y="2293620"/>
            <a:ext cx="687070" cy="699770"/>
            <a:chOff x="4237990" y="2293620"/>
            <a:chExt cx="687070" cy="699770"/>
          </a:xfrm>
        </p:grpSpPr>
        <p:sp>
          <p:nvSpPr>
            <p:cNvPr id="2736" name="도형 164"/>
            <p:cNvSpPr>
              <a:spLocks/>
            </p:cNvSpPr>
            <p:nvPr/>
          </p:nvSpPr>
          <p:spPr>
            <a:xfrm rot="5400000" flipH="1">
              <a:off x="4274820" y="2308860"/>
              <a:ext cx="666750" cy="636270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737" name="도형 165"/>
            <p:cNvSpPr>
              <a:spLocks/>
            </p:cNvSpPr>
            <p:nvPr/>
          </p:nvSpPr>
          <p:spPr>
            <a:xfrm rot="5400000" flipH="1">
              <a:off x="4222750" y="2343150"/>
              <a:ext cx="666750" cy="636270"/>
            </a:xfrm>
            <a:prstGeom prst="flowChartDelay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2797" name="그룹 160"/>
          <p:cNvGrpSpPr/>
          <p:nvPr/>
        </p:nvGrpSpPr>
        <p:grpSpPr>
          <a:xfrm>
            <a:off x="4236720" y="3117850"/>
            <a:ext cx="727075" cy="740410"/>
            <a:chOff x="4236720" y="3117850"/>
            <a:chExt cx="727075" cy="740410"/>
          </a:xfrm>
        </p:grpSpPr>
        <p:sp>
          <p:nvSpPr>
            <p:cNvPr id="2798" name="도형 158"/>
            <p:cNvSpPr>
              <a:spLocks/>
            </p:cNvSpPr>
            <p:nvPr/>
          </p:nvSpPr>
          <p:spPr>
            <a:xfrm rot="5400000" flipH="1">
              <a:off x="4276725" y="3133090"/>
              <a:ext cx="704215" cy="67373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799" name="도형 159"/>
            <p:cNvSpPr>
              <a:spLocks/>
            </p:cNvSpPr>
            <p:nvPr/>
          </p:nvSpPr>
          <p:spPr>
            <a:xfrm rot="5400000" flipH="1">
              <a:off x="4222750" y="3169285"/>
              <a:ext cx="704215" cy="673735"/>
            </a:xfrm>
            <a:prstGeom prst="flowChartDelay"/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2809" name="텍스트 상자 1"/>
          <p:cNvSpPr txBox="1">
            <a:spLocks/>
          </p:cNvSpPr>
          <p:nvPr/>
        </p:nvSpPr>
        <p:spPr>
          <a:xfrm rot="0">
            <a:off x="4232275" y="1816100"/>
            <a:ext cx="813435" cy="29908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defRPr/>
            </a:pPr>
            <a:r>
              <a:rPr lang="ko-KR" altLang="en-US">
                <a:latin typeface="에스코어 드림 6 Bold" charset="0"/>
                <a:ea typeface="에스코어 드림 6 Bold" charset="0"/>
              </a:rPr>
              <a:t>에잇템</a:t>
            </a:r>
            <a:endParaRPr lang="ko-KR" altLang="en-US">
              <a:latin typeface="에스코어 드림 6 Bold" charset="0"/>
              <a:ea typeface="에스코어 드림 6 Bold" charset="0"/>
            </a:endParaRPr>
          </a:p>
        </p:txBody>
      </p:sp>
      <p:grpSp>
        <p:nvGrpSpPr>
          <p:cNvPr id="2810" name="그룹 166"/>
          <p:cNvGrpSpPr/>
          <p:nvPr/>
        </p:nvGrpSpPr>
        <p:grpSpPr>
          <a:xfrm>
            <a:off x="2935605" y="2293620"/>
            <a:ext cx="687070" cy="699770"/>
            <a:chOff x="2935605" y="2293620"/>
            <a:chExt cx="687070" cy="699770"/>
          </a:xfrm>
        </p:grpSpPr>
        <p:sp>
          <p:nvSpPr>
            <p:cNvPr id="2811" name="도형 164"/>
            <p:cNvSpPr>
              <a:spLocks/>
            </p:cNvSpPr>
            <p:nvPr/>
          </p:nvSpPr>
          <p:spPr>
            <a:xfrm rot="5400000" flipH="1">
              <a:off x="2972435" y="2308860"/>
              <a:ext cx="666750" cy="636270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12" name="도형 165"/>
            <p:cNvSpPr>
              <a:spLocks/>
            </p:cNvSpPr>
            <p:nvPr/>
          </p:nvSpPr>
          <p:spPr>
            <a:xfrm rot="5400000" flipH="1">
              <a:off x="2920365" y="2343150"/>
              <a:ext cx="666750" cy="636270"/>
            </a:xfrm>
            <a:prstGeom prst="flowChartDelay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2813" name="그룹 166"/>
          <p:cNvGrpSpPr/>
          <p:nvPr/>
        </p:nvGrpSpPr>
        <p:grpSpPr>
          <a:xfrm>
            <a:off x="1691005" y="2293620"/>
            <a:ext cx="687070" cy="699770"/>
            <a:chOff x="1691005" y="2293620"/>
            <a:chExt cx="687070" cy="699770"/>
          </a:xfrm>
        </p:grpSpPr>
        <p:sp>
          <p:nvSpPr>
            <p:cNvPr id="2814" name="도형 164"/>
            <p:cNvSpPr>
              <a:spLocks/>
            </p:cNvSpPr>
            <p:nvPr/>
          </p:nvSpPr>
          <p:spPr>
            <a:xfrm rot="5400000" flipH="1">
              <a:off x="1727835" y="2308860"/>
              <a:ext cx="667385" cy="63690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15" name="도형 165"/>
            <p:cNvSpPr>
              <a:spLocks/>
            </p:cNvSpPr>
            <p:nvPr/>
          </p:nvSpPr>
          <p:spPr>
            <a:xfrm rot="5400000" flipH="1">
              <a:off x="1676400" y="2343150"/>
              <a:ext cx="667385" cy="636905"/>
            </a:xfrm>
            <a:prstGeom prst="flowChartDelay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2816" name="그룹 166"/>
          <p:cNvGrpSpPr/>
          <p:nvPr/>
        </p:nvGrpSpPr>
        <p:grpSpPr>
          <a:xfrm>
            <a:off x="5521960" y="2293620"/>
            <a:ext cx="687070" cy="699770"/>
            <a:chOff x="5521960" y="2293620"/>
            <a:chExt cx="687070" cy="699770"/>
          </a:xfrm>
        </p:grpSpPr>
        <p:sp>
          <p:nvSpPr>
            <p:cNvPr id="2817" name="도형 164"/>
            <p:cNvSpPr>
              <a:spLocks/>
            </p:cNvSpPr>
            <p:nvPr/>
          </p:nvSpPr>
          <p:spPr>
            <a:xfrm rot="5400000" flipH="1">
              <a:off x="5558790" y="2308860"/>
              <a:ext cx="666750" cy="636270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18" name="도형 165"/>
            <p:cNvSpPr>
              <a:spLocks/>
            </p:cNvSpPr>
            <p:nvPr/>
          </p:nvSpPr>
          <p:spPr>
            <a:xfrm rot="5400000" flipH="1">
              <a:off x="5506720" y="2343150"/>
              <a:ext cx="666750" cy="636270"/>
            </a:xfrm>
            <a:prstGeom prst="flowChartDelay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2819" name="그룹 166"/>
          <p:cNvGrpSpPr/>
          <p:nvPr/>
        </p:nvGrpSpPr>
        <p:grpSpPr>
          <a:xfrm>
            <a:off x="6767195" y="2293620"/>
            <a:ext cx="687070" cy="699770"/>
            <a:chOff x="6767195" y="2293620"/>
            <a:chExt cx="687070" cy="699770"/>
          </a:xfrm>
        </p:grpSpPr>
        <p:sp>
          <p:nvSpPr>
            <p:cNvPr id="2820" name="도형 164"/>
            <p:cNvSpPr>
              <a:spLocks/>
            </p:cNvSpPr>
            <p:nvPr/>
          </p:nvSpPr>
          <p:spPr>
            <a:xfrm rot="5400000" flipH="1">
              <a:off x="6804025" y="2308860"/>
              <a:ext cx="666750" cy="636270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21" name="도형 165"/>
            <p:cNvSpPr>
              <a:spLocks/>
            </p:cNvSpPr>
            <p:nvPr/>
          </p:nvSpPr>
          <p:spPr>
            <a:xfrm rot="5400000" flipH="1">
              <a:off x="6751955" y="2343150"/>
              <a:ext cx="666750" cy="636270"/>
            </a:xfrm>
            <a:prstGeom prst="flowChartDelay"/>
            <a:solidFill>
              <a:schemeClr val="accen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2822" name="그룹 160"/>
          <p:cNvGrpSpPr/>
          <p:nvPr/>
        </p:nvGrpSpPr>
        <p:grpSpPr>
          <a:xfrm>
            <a:off x="5481955" y="3117850"/>
            <a:ext cx="727075" cy="740410"/>
            <a:chOff x="5481955" y="3117850"/>
            <a:chExt cx="727075" cy="740410"/>
          </a:xfrm>
        </p:grpSpPr>
        <p:sp>
          <p:nvSpPr>
            <p:cNvPr id="2823" name="도형 158"/>
            <p:cNvSpPr>
              <a:spLocks/>
            </p:cNvSpPr>
            <p:nvPr/>
          </p:nvSpPr>
          <p:spPr>
            <a:xfrm rot="5400000" flipH="1">
              <a:off x="5521325" y="3133090"/>
              <a:ext cx="704215" cy="67373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24" name="도형 159"/>
            <p:cNvSpPr>
              <a:spLocks/>
            </p:cNvSpPr>
            <p:nvPr/>
          </p:nvSpPr>
          <p:spPr>
            <a:xfrm rot="5400000" flipH="1">
              <a:off x="5467350" y="3169285"/>
              <a:ext cx="704215" cy="673735"/>
            </a:xfrm>
            <a:prstGeom prst="flowChartDelay"/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2825" name="그룹 160"/>
          <p:cNvGrpSpPr/>
          <p:nvPr/>
        </p:nvGrpSpPr>
        <p:grpSpPr>
          <a:xfrm>
            <a:off x="6767195" y="3117850"/>
            <a:ext cx="727075" cy="740410"/>
            <a:chOff x="6767195" y="3117850"/>
            <a:chExt cx="727075" cy="740410"/>
          </a:xfrm>
        </p:grpSpPr>
        <p:sp>
          <p:nvSpPr>
            <p:cNvPr id="2826" name="도형 158"/>
            <p:cNvSpPr>
              <a:spLocks/>
            </p:cNvSpPr>
            <p:nvPr/>
          </p:nvSpPr>
          <p:spPr>
            <a:xfrm rot="5400000" flipH="1">
              <a:off x="6806565" y="3133090"/>
              <a:ext cx="704215" cy="67373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27" name="도형 159"/>
            <p:cNvSpPr>
              <a:spLocks/>
            </p:cNvSpPr>
            <p:nvPr/>
          </p:nvSpPr>
          <p:spPr>
            <a:xfrm rot="5400000" flipH="1">
              <a:off x="6752590" y="3169285"/>
              <a:ext cx="704215" cy="673735"/>
            </a:xfrm>
            <a:prstGeom prst="flowChartDelay"/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2828" name="그룹 160"/>
          <p:cNvGrpSpPr/>
          <p:nvPr/>
        </p:nvGrpSpPr>
        <p:grpSpPr>
          <a:xfrm>
            <a:off x="2935605" y="3117850"/>
            <a:ext cx="727075" cy="740410"/>
            <a:chOff x="2935605" y="3117850"/>
            <a:chExt cx="727075" cy="740410"/>
          </a:xfrm>
        </p:grpSpPr>
        <p:sp>
          <p:nvSpPr>
            <p:cNvPr id="2829" name="도형 158"/>
            <p:cNvSpPr>
              <a:spLocks/>
            </p:cNvSpPr>
            <p:nvPr/>
          </p:nvSpPr>
          <p:spPr>
            <a:xfrm rot="5400000" flipH="1">
              <a:off x="2974975" y="3133090"/>
              <a:ext cx="704215" cy="67373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30" name="도형 159"/>
            <p:cNvSpPr>
              <a:spLocks/>
            </p:cNvSpPr>
            <p:nvPr/>
          </p:nvSpPr>
          <p:spPr>
            <a:xfrm rot="5400000" flipH="1">
              <a:off x="2921000" y="3169285"/>
              <a:ext cx="704215" cy="673735"/>
            </a:xfrm>
            <a:prstGeom prst="flowChartDelay"/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grpSp>
        <p:nvGrpSpPr>
          <p:cNvPr id="2831" name="그룹 160"/>
          <p:cNvGrpSpPr/>
          <p:nvPr/>
        </p:nvGrpSpPr>
        <p:grpSpPr>
          <a:xfrm>
            <a:off x="1677670" y="3117850"/>
            <a:ext cx="727075" cy="740410"/>
            <a:chOff x="1677670" y="3117850"/>
            <a:chExt cx="727075" cy="740410"/>
          </a:xfrm>
        </p:grpSpPr>
        <p:sp>
          <p:nvSpPr>
            <p:cNvPr id="2832" name="도형 158"/>
            <p:cNvSpPr>
              <a:spLocks/>
            </p:cNvSpPr>
            <p:nvPr/>
          </p:nvSpPr>
          <p:spPr>
            <a:xfrm rot="5400000" flipH="1">
              <a:off x="1717040" y="3133090"/>
              <a:ext cx="704850" cy="674370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33" name="도형 159"/>
            <p:cNvSpPr>
              <a:spLocks/>
            </p:cNvSpPr>
            <p:nvPr/>
          </p:nvSpPr>
          <p:spPr>
            <a:xfrm rot="5400000" flipH="1">
              <a:off x="1663065" y="3169285"/>
              <a:ext cx="704850" cy="674370"/>
            </a:xfrm>
            <a:prstGeom prst="flowChartDelay"/>
            <a:solidFill>
              <a:schemeClr val="accen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cxnSp>
        <p:nvCxnSpPr>
          <p:cNvPr id="2834" name="Rect 2834"/>
          <p:cNvCxnSpPr/>
          <p:nvPr/>
        </p:nvCxnSpPr>
        <p:spPr>
          <a:xfrm rot="16200000" flipH="1">
            <a:off x="4502150" y="2275205"/>
            <a:ext cx="106045" cy="2540"/>
          </a:xfrm>
          <a:prstGeom prst="line"/>
          <a:ln w="9525" cap="flat" cmpd="sng">
            <a:solidFill>
              <a:srgbClr val="40404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5" name="Rect 2835"/>
          <p:cNvCxnSpPr/>
          <p:nvPr/>
        </p:nvCxnSpPr>
        <p:spPr>
          <a:xfrm rot="0">
            <a:off x="2009775" y="2994025"/>
            <a:ext cx="6350" cy="162560"/>
          </a:xfrm>
          <a:prstGeom prst="line"/>
          <a:ln w="9525" cap="flat" cmpd="sng">
            <a:solidFill>
              <a:srgbClr val="40404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6" name="Rect 2836"/>
          <p:cNvCxnSpPr/>
          <p:nvPr/>
        </p:nvCxnSpPr>
        <p:spPr>
          <a:xfrm rot="0" flipH="1">
            <a:off x="4573270" y="3857625"/>
            <a:ext cx="3175" cy="180975"/>
          </a:xfrm>
          <a:prstGeom prst="line"/>
          <a:ln w="9525" cap="flat" cmpd="sng">
            <a:solidFill>
              <a:srgbClr val="40404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7" name="Rect 2837"/>
          <p:cNvCxnSpPr/>
          <p:nvPr/>
        </p:nvCxnSpPr>
        <p:spPr>
          <a:xfrm rot="0">
            <a:off x="3570605" y="2660650"/>
            <a:ext cx="668655" cy="1270"/>
          </a:xfrm>
          <a:prstGeom prst="line"/>
          <a:ln w="9525" cap="flat" cmpd="sng">
            <a:solidFill>
              <a:srgbClr val="26262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8" name="Rect 2838"/>
          <p:cNvCxnSpPr/>
          <p:nvPr/>
        </p:nvCxnSpPr>
        <p:spPr>
          <a:xfrm rot="0">
            <a:off x="4872990" y="2660650"/>
            <a:ext cx="649605" cy="1270"/>
          </a:xfrm>
          <a:prstGeom prst="line"/>
          <a:ln w="9525" cap="flat" cmpd="sng">
            <a:solidFill>
              <a:srgbClr val="26262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9" name="Rect 2839"/>
          <p:cNvCxnSpPr/>
          <p:nvPr/>
        </p:nvCxnSpPr>
        <p:spPr>
          <a:xfrm rot="0">
            <a:off x="6156960" y="2660650"/>
            <a:ext cx="611505" cy="1270"/>
          </a:xfrm>
          <a:prstGeom prst="line"/>
          <a:ln w="9525" cap="flat" cmpd="sng">
            <a:solidFill>
              <a:srgbClr val="26262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0" name="Rect 2840"/>
          <p:cNvCxnSpPr/>
          <p:nvPr/>
        </p:nvCxnSpPr>
        <p:spPr>
          <a:xfrm rot="0">
            <a:off x="6154420" y="3505835"/>
            <a:ext cx="614680" cy="1270"/>
          </a:xfrm>
          <a:prstGeom prst="line"/>
          <a:ln w="9525" cap="flat" cmpd="sng">
            <a:solidFill>
              <a:srgbClr val="26262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1" name="Rect 2841"/>
          <p:cNvCxnSpPr/>
          <p:nvPr/>
        </p:nvCxnSpPr>
        <p:spPr>
          <a:xfrm rot="0">
            <a:off x="2327275" y="2660650"/>
            <a:ext cx="610870" cy="2540"/>
          </a:xfrm>
          <a:prstGeom prst="line"/>
          <a:ln w="9525" cap="flat" cmpd="sng">
            <a:solidFill>
              <a:srgbClr val="26262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2" name="Rect 2842"/>
          <p:cNvCxnSpPr/>
          <p:nvPr/>
        </p:nvCxnSpPr>
        <p:spPr>
          <a:xfrm rot="0">
            <a:off x="2351405" y="3505200"/>
            <a:ext cx="587375" cy="2540"/>
          </a:xfrm>
          <a:prstGeom prst="line"/>
          <a:ln w="9525" cap="flat" cmpd="sng">
            <a:solidFill>
              <a:srgbClr val="26262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3" name="Rect 2843"/>
          <p:cNvCxnSpPr/>
          <p:nvPr/>
        </p:nvCxnSpPr>
        <p:spPr>
          <a:xfrm rot="0">
            <a:off x="3608705" y="3505835"/>
            <a:ext cx="630555" cy="1270"/>
          </a:xfrm>
          <a:prstGeom prst="line"/>
          <a:ln w="9525" cap="flat" cmpd="sng">
            <a:solidFill>
              <a:srgbClr val="26262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4" name="Rect 2844"/>
          <p:cNvCxnSpPr/>
          <p:nvPr/>
        </p:nvCxnSpPr>
        <p:spPr>
          <a:xfrm rot="0">
            <a:off x="4909820" y="3505835"/>
            <a:ext cx="573405" cy="1270"/>
          </a:xfrm>
          <a:prstGeom prst="line"/>
          <a:ln w="9525" cap="flat" cmpd="sng">
            <a:solidFill>
              <a:srgbClr val="26262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5" name="텍스트 상자 2"/>
          <p:cNvSpPr txBox="1">
            <a:spLocks/>
          </p:cNvSpPr>
          <p:nvPr/>
        </p:nvSpPr>
        <p:spPr>
          <a:xfrm rot="0">
            <a:off x="1691640" y="2436495"/>
            <a:ext cx="620395" cy="52387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전체</a:t>
            </a:r>
            <a:endParaRPr lang="ko-KR" altLang="en-US">
              <a:latin typeface="나눔스퀘어OTF Bold" charset="0"/>
              <a:ea typeface="나눔스퀘어OTF Bold" charset="0"/>
            </a:endParaRPr>
          </a:p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보기</a:t>
            </a:r>
            <a:endParaRPr lang="ko-KR" altLang="en-US">
              <a:latin typeface="나눔스퀘어OTF Bold" charset="0"/>
              <a:ea typeface="나눔스퀘어OTF Bold" charset="0"/>
            </a:endParaRPr>
          </a:p>
        </p:txBody>
      </p:sp>
      <p:sp>
        <p:nvSpPr>
          <p:cNvPr id="2846" name="텍스트 상자 3"/>
          <p:cNvSpPr txBox="1">
            <a:spLocks/>
          </p:cNvSpPr>
          <p:nvPr/>
        </p:nvSpPr>
        <p:spPr>
          <a:xfrm rot="0">
            <a:off x="2871470" y="2472055"/>
            <a:ext cx="748030" cy="52387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오늘의</a:t>
            </a:r>
            <a:endParaRPr lang="ko-KR" altLang="en-US">
              <a:latin typeface="나눔스퀘어OTF Bold" charset="0"/>
              <a:ea typeface="나눔스퀘어OTF Bold" charset="0"/>
            </a:endParaRPr>
          </a:p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특가</a:t>
            </a:r>
            <a:endParaRPr lang="ko-KR" altLang="en-US">
              <a:latin typeface="나눔스퀘어OTF Bold" charset="0"/>
              <a:ea typeface="나눔스퀘어OTF Bold" charset="0"/>
            </a:endParaRPr>
          </a:p>
        </p:txBody>
      </p:sp>
      <p:sp>
        <p:nvSpPr>
          <p:cNvPr id="2847" name="텍스트 상자 4"/>
          <p:cNvSpPr txBox="1">
            <a:spLocks/>
          </p:cNvSpPr>
          <p:nvPr/>
        </p:nvSpPr>
        <p:spPr>
          <a:xfrm rot="0">
            <a:off x="4167505" y="2557780"/>
            <a:ext cx="814070" cy="3086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베스트</a:t>
            </a:r>
            <a:endParaRPr lang="ko-KR" altLang="en-US">
              <a:latin typeface="나눔스퀘어OTF Bold" charset="0"/>
              <a:ea typeface="나눔스퀘어OTF Bold" charset="0"/>
            </a:endParaRPr>
          </a:p>
        </p:txBody>
      </p:sp>
      <p:sp>
        <p:nvSpPr>
          <p:cNvPr id="2848" name="텍스트 상자 5"/>
          <p:cNvSpPr txBox="1">
            <a:spLocks/>
          </p:cNvSpPr>
          <p:nvPr/>
        </p:nvSpPr>
        <p:spPr>
          <a:xfrm rot="0">
            <a:off x="5427980" y="2557780"/>
            <a:ext cx="814070" cy="3086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신상품</a:t>
            </a:r>
            <a:endParaRPr lang="ko-KR" altLang="en-US">
              <a:latin typeface="나눔스퀘어OTF Bold" charset="0"/>
              <a:ea typeface="나눔스퀘어OTF Bold" charset="0"/>
            </a:endParaRPr>
          </a:p>
        </p:txBody>
      </p:sp>
      <p:sp>
        <p:nvSpPr>
          <p:cNvPr id="2849" name="텍스트 상자 6"/>
          <p:cNvSpPr txBox="1">
            <a:spLocks/>
          </p:cNvSpPr>
          <p:nvPr/>
        </p:nvSpPr>
        <p:spPr>
          <a:xfrm rot="0">
            <a:off x="6677660" y="2557780"/>
            <a:ext cx="814070" cy="3086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이벤트</a:t>
            </a:r>
            <a:endParaRPr lang="ko-KR" altLang="en-US">
              <a:latin typeface="나눔스퀘어OTF Bold" charset="0"/>
              <a:ea typeface="나눔스퀘어OTF Bold" charset="0"/>
            </a:endParaRPr>
          </a:p>
        </p:txBody>
      </p:sp>
      <p:sp>
        <p:nvSpPr>
          <p:cNvPr id="2850" name="텍스트 상자 7"/>
          <p:cNvSpPr txBox="1">
            <a:spLocks/>
          </p:cNvSpPr>
          <p:nvPr/>
        </p:nvSpPr>
        <p:spPr>
          <a:xfrm rot="0">
            <a:off x="4166870" y="3300095"/>
            <a:ext cx="814070" cy="52387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곤약면</a:t>
            </a:r>
            <a:endParaRPr lang="ko-KR" altLang="en-US">
              <a:latin typeface="나눔스퀘어OTF Bold" charset="0"/>
              <a:ea typeface="나눔스퀘어OTF Bold" charset="0"/>
            </a:endParaRPr>
          </a:p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밥</a:t>
            </a:r>
            <a:endParaRPr lang="ko-KR" altLang="en-US">
              <a:latin typeface="나눔스퀘어OTF Bold" charset="0"/>
              <a:ea typeface="나눔스퀘어OTF Bold" charset="0"/>
            </a:endParaRPr>
          </a:p>
        </p:txBody>
      </p:sp>
      <p:sp>
        <p:nvSpPr>
          <p:cNvPr id="2851" name="텍스트 상자 8"/>
          <p:cNvSpPr txBox="1">
            <a:spLocks/>
          </p:cNvSpPr>
          <p:nvPr/>
        </p:nvSpPr>
        <p:spPr>
          <a:xfrm rot="0">
            <a:off x="4185920" y="4282440"/>
            <a:ext cx="733425" cy="27813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 sz="1200">
                <a:latin typeface="에스코어 드림 3 Light" charset="0"/>
                <a:ea typeface="에스코어 드림 3 Light" charset="0"/>
              </a:rPr>
              <a:t>곤약면</a:t>
            </a:r>
            <a:endParaRPr lang="ko-KR" altLang="en-US" sz="1200">
              <a:latin typeface="에스코어 드림 3 Light" charset="0"/>
              <a:ea typeface="에스코어 드림 3 Light" charset="0"/>
            </a:endParaRPr>
          </a:p>
        </p:txBody>
      </p:sp>
      <p:sp>
        <p:nvSpPr>
          <p:cNvPr id="2852" name="텍스트 상자 9"/>
          <p:cNvSpPr txBox="1">
            <a:spLocks/>
          </p:cNvSpPr>
          <p:nvPr/>
        </p:nvSpPr>
        <p:spPr>
          <a:xfrm rot="0">
            <a:off x="1614805" y="3271520"/>
            <a:ext cx="781685" cy="52387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한끼</a:t>
            </a:r>
            <a:endParaRPr lang="ko-KR" altLang="en-US">
              <a:latin typeface="나눔스퀘어OTF Bold" charset="0"/>
              <a:ea typeface="나눔스퀘어OTF Bold" charset="0"/>
            </a:endParaRPr>
          </a:p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통살</a:t>
            </a:r>
            <a:endParaRPr lang="ko-KR" altLang="en-US">
              <a:latin typeface="나눔스퀘어OTF Bold" charset="0"/>
              <a:ea typeface="나눔스퀘어OTF Bold" charset="0"/>
            </a:endParaRPr>
          </a:p>
        </p:txBody>
      </p:sp>
      <p:sp>
        <p:nvSpPr>
          <p:cNvPr id="2853" name="텍스트 상자 10"/>
          <p:cNvSpPr txBox="1">
            <a:spLocks/>
          </p:cNvSpPr>
          <p:nvPr/>
        </p:nvSpPr>
        <p:spPr>
          <a:xfrm rot="0">
            <a:off x="2872740" y="3293745"/>
            <a:ext cx="814070" cy="52387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마시는</a:t>
            </a:r>
            <a:endParaRPr lang="ko-KR" altLang="en-US">
              <a:latin typeface="나눔스퀘어OTF Bold" charset="0"/>
              <a:ea typeface="나눔스퀘어OTF Bold" charset="0"/>
            </a:endParaRPr>
          </a:p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식사</a:t>
            </a:r>
            <a:endParaRPr lang="ko-KR" altLang="en-US">
              <a:latin typeface="나눔스퀘어OTF Bold" charset="0"/>
              <a:ea typeface="나눔스퀘어OTF Bold" charset="0"/>
            </a:endParaRPr>
          </a:p>
        </p:txBody>
      </p:sp>
      <p:sp>
        <p:nvSpPr>
          <p:cNvPr id="2854" name="텍스트 상자 11"/>
          <p:cNvSpPr txBox="1">
            <a:spLocks/>
          </p:cNvSpPr>
          <p:nvPr/>
        </p:nvSpPr>
        <p:spPr>
          <a:xfrm rot="0">
            <a:off x="6698615" y="3279775"/>
            <a:ext cx="814070" cy="52387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전체</a:t>
            </a:r>
            <a:endParaRPr lang="ko-KR" altLang="en-US">
              <a:latin typeface="나눔스퀘어OTF Bold" charset="0"/>
              <a:ea typeface="나눔스퀘어OTF Bold" charset="0"/>
            </a:endParaRPr>
          </a:p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보기</a:t>
            </a:r>
            <a:endParaRPr lang="ko-KR" altLang="en-US">
              <a:latin typeface="나눔스퀘어OTF Bold" charset="0"/>
              <a:ea typeface="나눔스퀘어OTF Bold" charset="0"/>
            </a:endParaRPr>
          </a:p>
        </p:txBody>
      </p:sp>
      <p:sp>
        <p:nvSpPr>
          <p:cNvPr id="2855" name="텍스트 상자 12"/>
          <p:cNvSpPr txBox="1">
            <a:spLocks/>
          </p:cNvSpPr>
          <p:nvPr/>
        </p:nvSpPr>
        <p:spPr>
          <a:xfrm rot="0">
            <a:off x="5403215" y="3261360"/>
            <a:ext cx="814070" cy="52387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한끼</a:t>
            </a:r>
            <a:endParaRPr lang="ko-KR" altLang="en-US">
              <a:latin typeface="나눔스퀘어OTF Bold" charset="0"/>
              <a:ea typeface="나눔스퀘어OTF Bold" charset="0"/>
            </a:endParaRPr>
          </a:p>
          <a:p>
            <a:pPr marL="0" indent="0" algn="ctr" latinLnBrk="0"/>
            <a:r>
              <a:rPr lang="ko-KR" altLang="en-US">
                <a:latin typeface="나눔스퀘어OTF Bold" charset="0"/>
                <a:ea typeface="나눔스퀘어OTF Bold" charset="0"/>
              </a:rPr>
              <a:t>식사</a:t>
            </a:r>
            <a:endParaRPr lang="ko-KR" altLang="en-US">
              <a:latin typeface="나눔스퀘어OTF Bold" charset="0"/>
              <a:ea typeface="나눔스퀘어OTF Bold" charset="0"/>
            </a:endParaRPr>
          </a:p>
        </p:txBody>
      </p:sp>
      <p:grpSp>
        <p:nvGrpSpPr>
          <p:cNvPr id="2858" name="그룹 18"/>
          <p:cNvGrpSpPr/>
          <p:nvPr/>
        </p:nvGrpSpPr>
        <p:grpSpPr>
          <a:xfrm>
            <a:off x="1684655" y="3986530"/>
            <a:ext cx="711835" cy="724535"/>
            <a:chOff x="1684655" y="3986530"/>
            <a:chExt cx="711835" cy="724535"/>
          </a:xfrm>
        </p:grpSpPr>
        <p:sp>
          <p:nvSpPr>
            <p:cNvPr id="2859" name="도형 16"/>
            <p:cNvSpPr>
              <a:spLocks/>
            </p:cNvSpPr>
            <p:nvPr/>
          </p:nvSpPr>
          <p:spPr>
            <a:xfrm rot="5400000" flipH="1">
              <a:off x="1723390" y="4001770"/>
              <a:ext cx="688975" cy="65849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60" name="도형 17"/>
            <p:cNvSpPr>
              <a:spLocks/>
            </p:cNvSpPr>
            <p:nvPr/>
          </p:nvSpPr>
          <p:spPr>
            <a:xfrm rot="5400000" flipH="1">
              <a:off x="1669415" y="4037965"/>
              <a:ext cx="688975" cy="658495"/>
            </a:xfrm>
            <a:prstGeom prst="flowChartDelay"/>
            <a:solidFill>
              <a:schemeClr val="dk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cxnSp>
        <p:nvCxnSpPr>
          <p:cNvPr id="2861" name="도형 19"/>
          <p:cNvCxnSpPr/>
          <p:nvPr/>
        </p:nvCxnSpPr>
        <p:spPr>
          <a:xfrm rot="0" flipH="1">
            <a:off x="2012950" y="3857625"/>
            <a:ext cx="3810" cy="167640"/>
          </a:xfrm>
          <a:prstGeom prst="line"/>
          <a:ln w="9525" cap="flat" cmpd="sng">
            <a:solidFill>
              <a:srgbClr val="40404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2" name="텍스트 상자 20"/>
          <p:cNvSpPr txBox="1">
            <a:spLocks/>
          </p:cNvSpPr>
          <p:nvPr/>
        </p:nvSpPr>
        <p:spPr>
          <a:xfrm rot="0">
            <a:off x="1626870" y="4135120"/>
            <a:ext cx="795020" cy="4629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 sz="1200">
                <a:latin typeface="에스코어 드림 3 Light" charset="0"/>
                <a:ea typeface="에스코어 드림 3 Light" charset="0"/>
              </a:rPr>
              <a:t>그릴드</a:t>
            </a:r>
            <a:endParaRPr lang="ko-KR" altLang="en-US" sz="1200">
              <a:latin typeface="에스코어 드림 3 Light" charset="0"/>
              <a:ea typeface="에스코어 드림 3 Light" charset="0"/>
            </a:endParaRPr>
          </a:p>
          <a:p>
            <a:pPr marL="0" indent="0" algn="ctr" latinLnBrk="0"/>
            <a:r>
              <a:rPr lang="ko-KR" altLang="en-US" sz="1200">
                <a:latin typeface="에스코어 드림 3 Light" charset="0"/>
                <a:ea typeface="에스코어 드림 3 Light" charset="0"/>
              </a:rPr>
              <a:t>닭사슴살</a:t>
            </a:r>
            <a:endParaRPr lang="ko-KR" altLang="en-US" sz="1200">
              <a:latin typeface="에스코어 드림 3 Light" charset="0"/>
              <a:ea typeface="에스코어 드림 3 Light" charset="0"/>
            </a:endParaRPr>
          </a:p>
        </p:txBody>
      </p:sp>
      <p:grpSp>
        <p:nvGrpSpPr>
          <p:cNvPr id="2863" name="그룹 23"/>
          <p:cNvGrpSpPr/>
          <p:nvPr/>
        </p:nvGrpSpPr>
        <p:grpSpPr>
          <a:xfrm>
            <a:off x="762635" y="3982085"/>
            <a:ext cx="711835" cy="724535"/>
            <a:chOff x="762635" y="3982085"/>
            <a:chExt cx="711835" cy="724535"/>
          </a:xfrm>
        </p:grpSpPr>
        <p:sp>
          <p:nvSpPr>
            <p:cNvPr id="2864" name="도형 21"/>
            <p:cNvSpPr>
              <a:spLocks/>
            </p:cNvSpPr>
            <p:nvPr/>
          </p:nvSpPr>
          <p:spPr>
            <a:xfrm rot="5400000" flipH="1">
              <a:off x="801370" y="3997325"/>
              <a:ext cx="688975" cy="65849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65" name="도형 22"/>
            <p:cNvSpPr>
              <a:spLocks/>
            </p:cNvSpPr>
            <p:nvPr/>
          </p:nvSpPr>
          <p:spPr>
            <a:xfrm rot="5400000" flipH="1">
              <a:off x="747395" y="4033520"/>
              <a:ext cx="688975" cy="658495"/>
            </a:xfrm>
            <a:prstGeom prst="flowChartDelay"/>
            <a:solidFill>
              <a:schemeClr val="dk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2866" name="텍스트 상자 24"/>
          <p:cNvSpPr txBox="1">
            <a:spLocks/>
          </p:cNvSpPr>
          <p:nvPr/>
        </p:nvSpPr>
        <p:spPr>
          <a:xfrm rot="0">
            <a:off x="640715" y="4130675"/>
            <a:ext cx="879475" cy="46228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sz="1200">
                <a:solidFill>
                  <a:schemeClr val="bg1">
                    <a:lumMod val="10000"/>
                    <a:lumOff val="0"/>
                  </a:schemeClr>
                </a:solidFill>
                <a:latin typeface="에스코어 드림 3 Light" charset="0"/>
                <a:ea typeface="에스코어 드림 3 Light" charset="0"/>
              </a:rPr>
              <a:t>통살 닭가슴살</a:t>
            </a:r>
            <a:endParaRPr lang="ko-KR" altLang="en-US" sz="1200">
              <a:solidFill>
                <a:schemeClr val="bg1">
                  <a:lumMod val="10000"/>
                  <a:lumOff val="0"/>
                </a:schemeClr>
              </a:solidFill>
              <a:latin typeface="에스코어 드림 3 Light" charset="0"/>
              <a:ea typeface="에스코어 드림 3 Light" charset="0"/>
            </a:endParaRPr>
          </a:p>
        </p:txBody>
      </p:sp>
      <p:grpSp>
        <p:nvGrpSpPr>
          <p:cNvPr id="2867" name="그룹 27"/>
          <p:cNvGrpSpPr/>
          <p:nvPr/>
        </p:nvGrpSpPr>
        <p:grpSpPr>
          <a:xfrm>
            <a:off x="2619375" y="3980180"/>
            <a:ext cx="711835" cy="724535"/>
            <a:chOff x="2619375" y="3980180"/>
            <a:chExt cx="711835" cy="724535"/>
          </a:xfrm>
        </p:grpSpPr>
        <p:sp>
          <p:nvSpPr>
            <p:cNvPr id="2868" name="도형 25"/>
            <p:cNvSpPr>
              <a:spLocks/>
            </p:cNvSpPr>
            <p:nvPr/>
          </p:nvSpPr>
          <p:spPr>
            <a:xfrm rot="5400000" flipH="1">
              <a:off x="2658110" y="3995420"/>
              <a:ext cx="688975" cy="65849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69" name="도형 26"/>
            <p:cNvSpPr>
              <a:spLocks/>
            </p:cNvSpPr>
            <p:nvPr/>
          </p:nvSpPr>
          <p:spPr>
            <a:xfrm rot="5400000" flipH="1">
              <a:off x="2604135" y="4031615"/>
              <a:ext cx="688975" cy="658495"/>
            </a:xfrm>
            <a:prstGeom prst="flowChartDelay"/>
            <a:solidFill>
              <a:schemeClr val="dk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2870" name="텍스트 상자 28"/>
          <p:cNvSpPr txBox="1">
            <a:spLocks/>
          </p:cNvSpPr>
          <p:nvPr/>
        </p:nvSpPr>
        <p:spPr>
          <a:xfrm rot="0">
            <a:off x="2515235" y="4164965"/>
            <a:ext cx="844550" cy="4629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 sz="1200">
                <a:latin typeface="에스코어 드림 3 Light" charset="0"/>
                <a:ea typeface="에스코어 드림 3 Light" charset="0"/>
              </a:rPr>
              <a:t>치밥</a:t>
            </a:r>
            <a:endParaRPr lang="ko-KR" altLang="en-US" sz="1200">
              <a:latin typeface="에스코어 드림 3 Light" charset="0"/>
              <a:ea typeface="에스코어 드림 3 Light" charset="0"/>
            </a:endParaRPr>
          </a:p>
          <a:p>
            <a:pPr marL="0" indent="0" algn="ctr" latinLnBrk="0"/>
            <a:r>
              <a:rPr lang="ko-KR" altLang="en-US" sz="1200">
                <a:latin typeface="에스코어 드림 3 Light" charset="0"/>
                <a:ea typeface="에스코어 드림 3 Light" charset="0"/>
              </a:rPr>
              <a:t>도시락</a:t>
            </a:r>
            <a:endParaRPr lang="ko-KR" altLang="en-US" sz="1200">
              <a:latin typeface="에스코어 드림 3 Light" charset="0"/>
              <a:ea typeface="에스코어 드림 3 Light" charset="0"/>
            </a:endParaRPr>
          </a:p>
        </p:txBody>
      </p:sp>
      <p:grpSp>
        <p:nvGrpSpPr>
          <p:cNvPr id="2871" name="그룹 31"/>
          <p:cNvGrpSpPr/>
          <p:nvPr/>
        </p:nvGrpSpPr>
        <p:grpSpPr>
          <a:xfrm>
            <a:off x="5177790" y="4004945"/>
            <a:ext cx="711835" cy="724535"/>
            <a:chOff x="5177790" y="4004945"/>
            <a:chExt cx="711835" cy="724535"/>
          </a:xfrm>
        </p:grpSpPr>
        <p:sp>
          <p:nvSpPr>
            <p:cNvPr id="2872" name="도형 29"/>
            <p:cNvSpPr>
              <a:spLocks/>
            </p:cNvSpPr>
            <p:nvPr/>
          </p:nvSpPr>
          <p:spPr>
            <a:xfrm rot="5400000" flipH="1">
              <a:off x="5216525" y="4020185"/>
              <a:ext cx="688975" cy="658495"/>
            </a:xfrm>
            <a:prstGeom prst="flowChartDelay"/>
            <a:solidFill>
              <a:schemeClr val="lt1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873" name="도형 30"/>
            <p:cNvSpPr>
              <a:spLocks/>
            </p:cNvSpPr>
            <p:nvPr/>
          </p:nvSpPr>
          <p:spPr>
            <a:xfrm rot="5400000" flipH="1">
              <a:off x="5162550" y="4056380"/>
              <a:ext cx="688975" cy="658495"/>
            </a:xfrm>
            <a:prstGeom prst="flowChartDelay"/>
            <a:solidFill>
              <a:schemeClr val="dk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2874" name="텍스트 상자 32"/>
          <p:cNvSpPr txBox="1">
            <a:spLocks/>
          </p:cNvSpPr>
          <p:nvPr/>
        </p:nvSpPr>
        <p:spPr>
          <a:xfrm rot="0">
            <a:off x="5150485" y="4274185"/>
            <a:ext cx="711200" cy="27813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/>
            <a:r>
              <a:rPr lang="ko-KR" altLang="en-US" sz="1200">
                <a:latin typeface="에스코어 드림 3 Light" charset="0"/>
                <a:ea typeface="에스코어 드림 3 Light" charset="0"/>
              </a:rPr>
              <a:t>곤약밥</a:t>
            </a:r>
            <a:endParaRPr lang="ko-KR" altLang="en-US" sz="1200">
              <a:latin typeface="에스코어 드림 3 Light" charset="0"/>
              <a:ea typeface="에스코어 드림 3 Light" charset="0"/>
            </a:endParaRPr>
          </a:p>
        </p:txBody>
      </p:sp>
      <p:cxnSp>
        <p:nvCxnSpPr>
          <p:cNvPr id="2875" name="도형 33"/>
          <p:cNvCxnSpPr/>
          <p:nvPr/>
        </p:nvCxnSpPr>
        <p:spPr>
          <a:xfrm rot="0">
            <a:off x="2341880" y="4376420"/>
            <a:ext cx="280035" cy="6350"/>
          </a:xfrm>
          <a:prstGeom prst="line"/>
          <a:ln w="9525" cap="flat" cmpd="sng">
            <a:solidFill>
              <a:srgbClr val="26262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6" name="도형 34"/>
          <p:cNvCxnSpPr/>
          <p:nvPr/>
        </p:nvCxnSpPr>
        <p:spPr>
          <a:xfrm rot="0">
            <a:off x="1419860" y="4361815"/>
            <a:ext cx="267335" cy="6985"/>
          </a:xfrm>
          <a:prstGeom prst="line"/>
          <a:ln w="9525" cap="flat" cmpd="sng">
            <a:solidFill>
              <a:srgbClr val="26262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7" name="도형 35"/>
          <p:cNvCxnSpPr/>
          <p:nvPr/>
        </p:nvCxnSpPr>
        <p:spPr>
          <a:xfrm rot="0">
            <a:off x="4902200" y="4379595"/>
            <a:ext cx="278130" cy="7620"/>
          </a:xfrm>
          <a:prstGeom prst="line"/>
          <a:ln w="9525" cap="flat" cmpd="sng">
            <a:solidFill>
              <a:srgbClr val="26262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Rect 0"/>
          <p:cNvSpPr>
            <a:spLocks/>
          </p:cNvSpPr>
          <p:nvPr/>
        </p:nvSpPr>
        <p:spPr>
          <a:xfrm rot="0">
            <a:off x="511810" y="1383030"/>
            <a:ext cx="2958465" cy="280098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32" name="Google Shape;2832;p56"/>
          <p:cNvSpPr txBox="1">
            <a:spLocks/>
          </p:cNvSpPr>
          <p:nvPr>
            <p:ph type="subTitle" idx="1"/>
          </p:nvPr>
        </p:nvSpPr>
        <p:spPr>
          <a:xfrm rot="0">
            <a:off x="643255" y="2296160"/>
            <a:ext cx="2696845" cy="147447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600" cap="none" i="0" b="0" strike="noStrike">
                <a:solidFill>
                  <a:srgbClr val="000000"/>
                </a:solidFill>
                <a:latin typeface="에스코어 드림 3 Light" charset="0"/>
                <a:ea typeface="에스코어 드림 3 Light" charset="0"/>
                <a:cs typeface="Arial" charset="0"/>
              </a:rPr>
              <a:t>한번에 많은 정보를 알 수 있다.</a:t>
            </a:r>
            <a:endParaRPr lang="ko-KR" altLang="en-US" sz="1600" cap="none" i="0" b="0" strike="noStrike">
              <a:solidFill>
                <a:srgbClr val="000000"/>
              </a:solidFill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600" cap="none" i="0" b="0" strike="noStrike">
                <a:solidFill>
                  <a:srgbClr val="000000"/>
                </a:solidFill>
                <a:latin typeface="에스코어 드림 3 Light" charset="0"/>
                <a:ea typeface="에스코어 드림 3 Light" charset="0"/>
                <a:cs typeface="Arial" charset="0"/>
              </a:rPr>
              <a:t>제품의 사진사이즈가 큰 편이라 제품이 바로 눈에 들어온다.</a:t>
            </a:r>
            <a:endParaRPr lang="ko-KR" altLang="en-US" sz="14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</p:txBody>
      </p:sp>
      <p:sp>
        <p:nvSpPr>
          <p:cNvPr id="2833" name="Google Shape;2833;p56"/>
          <p:cNvSpPr txBox="1">
            <a:spLocks/>
          </p:cNvSpPr>
          <p:nvPr>
            <p:ph type="title"/>
          </p:nvPr>
        </p:nvSpPr>
        <p:spPr>
          <a:xfrm rot="0">
            <a:off x="1527175" y="1539875"/>
            <a:ext cx="929640" cy="56134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cap="none" i="0" b="0" strike="noStrike">
                <a:latin typeface="나눔스퀘어 ExtraBold" charset="0"/>
                <a:ea typeface="나눔스퀘어 ExtraBold" charset="0"/>
                <a:cs typeface="Merriweather" charset="0"/>
              </a:rPr>
              <a:t>장점</a:t>
            </a:r>
            <a:endParaRPr lang="ko-KR" altLang="en-US" sz="2800" cap="none" i="0" b="0" strike="noStrike">
              <a:latin typeface="나눔스퀘어 ExtraBold" charset="0"/>
              <a:ea typeface="나눔스퀘어 ExtraBold" charset="0"/>
              <a:cs typeface="Merriweather" charset="0"/>
            </a:endParaRPr>
          </a:p>
        </p:txBody>
      </p:sp>
      <p:sp>
        <p:nvSpPr>
          <p:cNvPr id="2841" name="Rect 0"/>
          <p:cNvSpPr>
            <a:spLocks/>
          </p:cNvSpPr>
          <p:nvPr/>
        </p:nvSpPr>
        <p:spPr>
          <a:xfrm rot="0">
            <a:off x="3201670" y="1254760"/>
            <a:ext cx="430530" cy="41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2" name="Google 37"/>
          <p:cNvSpPr txBox="1">
            <a:spLocks/>
          </p:cNvSpPr>
          <p:nvPr>
            <p:ph type="title" idx="2"/>
          </p:nvPr>
        </p:nvSpPr>
        <p:spPr>
          <a:xfrm>
            <a:off x="1937385" y="322580"/>
            <a:ext cx="4937760" cy="90297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디자인 대상 사이트 분석</a:t>
            </a:r>
            <a:endParaRPr lang="ko-KR" altLang="en-US" sz="2400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-</a:t>
            </a:r>
            <a:r>
              <a:rPr sz="1600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메인페이지(https://atemshop.com/index.html)</a:t>
            </a:r>
            <a:endParaRPr lang="ko-KR" altLang="en-US" sz="1600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2843" name="Rect 0"/>
          <p:cNvSpPr>
            <a:spLocks/>
          </p:cNvSpPr>
          <p:nvPr/>
        </p:nvSpPr>
        <p:spPr>
          <a:xfrm rot="0">
            <a:off x="3907790" y="1624965"/>
            <a:ext cx="2958465" cy="337629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4" name="Rect 0"/>
          <p:cNvSpPr txBox="1">
            <a:spLocks/>
          </p:cNvSpPr>
          <p:nvPr/>
        </p:nvSpPr>
        <p:spPr>
          <a:xfrm rot="0">
            <a:off x="4046855" y="2359025"/>
            <a:ext cx="2696845" cy="23844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254000" indent="-254000" algn="l">
              <a:buFont typeface="Wingdings"/>
              <a:buChar char=""/>
            </a:pPr>
            <a:r>
              <a:rPr sz="16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복잡한 사이트 구조와 디자인으로 가독성이 떨어진다.</a:t>
            </a:r>
            <a:endParaRPr lang="ko-KR" altLang="en-US" sz="16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54000" indent="-254000" algn="l">
              <a:buFont typeface="Wingdings"/>
              <a:buChar char=""/>
            </a:pPr>
            <a:r>
              <a:rPr sz="16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카테고리를 한 눈에 보기 어렵다.</a:t>
            </a:r>
            <a:endParaRPr lang="ko-KR" altLang="en-US" sz="16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54000" indent="-254000" algn="l">
              <a:buFont typeface="Wingdings"/>
              <a:buChar char=""/>
            </a:pPr>
            <a:r>
              <a:rPr sz="16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대표메뉴와 리뷰 관련 정보가 없다.</a:t>
            </a:r>
            <a:endParaRPr lang="ko-KR" altLang="en-US" sz="16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54000" indent="-254000" algn="l">
              <a:buFont typeface="Wingdings"/>
              <a:buChar char=""/>
            </a:pPr>
            <a:r>
              <a:rPr sz="16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공지사항이 Footer에 있어 보기 힘들다.</a:t>
            </a:r>
            <a:endParaRPr lang="ko-KR" altLang="en-US" sz="14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</p:txBody>
      </p:sp>
      <p:grpSp>
        <p:nvGrpSpPr>
          <p:cNvPr id="2836" name="Group 5"/>
          <p:cNvGrpSpPr/>
          <p:nvPr/>
        </p:nvGrpSpPr>
        <p:grpSpPr>
          <a:xfrm rot="0">
            <a:off x="2522855" y="3998595"/>
            <a:ext cx="1221740" cy="377825"/>
            <a:chOff x="2522855" y="3998595"/>
            <a:chExt cx="1221740" cy="377825"/>
          </a:xfrm>
        </p:grpSpPr>
        <p:grpSp>
          <p:nvGrpSpPr>
            <p:cNvPr id="2837" name="Group 5"/>
            <p:cNvGrpSpPr/>
            <p:nvPr/>
          </p:nvGrpSpPr>
          <p:grpSpPr>
            <a:xfrm rot="0">
              <a:off x="2522855" y="4031615"/>
              <a:ext cx="1221740" cy="344805"/>
              <a:chOff x="2522855" y="4031615"/>
              <a:chExt cx="1221740" cy="344805"/>
            </a:xfrm>
          </p:grpSpPr>
          <p:sp>
            <p:nvSpPr>
              <p:cNvPr id="2838" name="Rect 0"/>
              <p:cNvSpPr>
                <a:spLocks/>
              </p:cNvSpPr>
              <p:nvPr/>
            </p:nvSpPr>
            <p:spPr>
              <a:xfrm rot="5400000">
                <a:off x="3067685" y="3699510"/>
                <a:ext cx="344805" cy="100838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839" name="Rect 0"/>
              <p:cNvSpPr>
                <a:spLocks/>
              </p:cNvSpPr>
              <p:nvPr/>
            </p:nvSpPr>
            <p:spPr>
              <a:xfrm rot="0">
                <a:off x="2522855" y="4077970"/>
                <a:ext cx="147955" cy="210820"/>
              </a:xfrm>
              <a:prstGeom prst="rect"/>
              <a:solidFill>
                <a:schemeClr val="l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2840" name="Rect 0"/>
            <p:cNvSpPr>
              <a:spLocks/>
            </p:cNvSpPr>
            <p:nvPr/>
          </p:nvSpPr>
          <p:spPr>
            <a:xfrm rot="5400000">
              <a:off x="3046095" y="3666490"/>
              <a:ext cx="344805" cy="100838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835" name="Rect 0"/>
          <p:cNvSpPr>
            <a:spLocks/>
          </p:cNvSpPr>
          <p:nvPr/>
        </p:nvSpPr>
        <p:spPr>
          <a:xfrm rot="0">
            <a:off x="6705600" y="4745990"/>
            <a:ext cx="339090" cy="332105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pic>
        <p:nvPicPr>
          <p:cNvPr id="2847" name="Picture " descr="C:/Users/김태진/AppData/Roaming/PolarisOffice/ETemp/22272_21938024/fImage3223443447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239000" y="170815"/>
            <a:ext cx="1763395" cy="4832350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2848" name="Rect 0"/>
          <p:cNvSpPr txBox="1">
            <a:spLocks/>
          </p:cNvSpPr>
          <p:nvPr/>
        </p:nvSpPr>
        <p:spPr>
          <a:xfrm rot="0">
            <a:off x="4922520" y="1733550"/>
            <a:ext cx="929640" cy="56134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cap="none" i="0" b="0" strike="noStrike">
                <a:latin typeface="나눔스퀘어 ExtraBold" charset="0"/>
                <a:ea typeface="나눔스퀘어 ExtraBold" charset="0"/>
                <a:cs typeface="Merriweather" charset="0"/>
              </a:rPr>
              <a:t>단점</a:t>
            </a:r>
            <a:endParaRPr lang="ko-KR" altLang="en-US" sz="2800" cap="none" i="0" b="0" strike="noStrike">
              <a:latin typeface="나눔스퀘어 ExtraBold" charset="0"/>
              <a:ea typeface="나눔스퀘어 ExtraBold" charset="0"/>
              <a:cs typeface="Merriweathe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Rect 0"/>
          <p:cNvSpPr>
            <a:spLocks/>
          </p:cNvSpPr>
          <p:nvPr/>
        </p:nvSpPr>
        <p:spPr>
          <a:xfrm rot="0">
            <a:off x="511810" y="1383030"/>
            <a:ext cx="2958465" cy="2800985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32" name="Google Shape;2832;p56"/>
          <p:cNvSpPr txBox="1">
            <a:spLocks/>
          </p:cNvSpPr>
          <p:nvPr>
            <p:ph type="subTitle" idx="1"/>
          </p:nvPr>
        </p:nvSpPr>
        <p:spPr>
          <a:xfrm rot="0">
            <a:off x="666750" y="2304415"/>
            <a:ext cx="2696845" cy="147447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600" cap="none" i="0" b="0" strike="noStrike">
                <a:solidFill>
                  <a:srgbClr val="000000"/>
                </a:solidFill>
                <a:latin typeface="에스코어 드림 3 Light" charset="0"/>
                <a:ea typeface="에스코어 드림 3 Light" charset="0"/>
                <a:cs typeface="Arial" charset="0"/>
              </a:rPr>
              <a:t>한번에 많은 정보를 알 수 있다.</a:t>
            </a:r>
            <a:endParaRPr lang="ko-KR" altLang="en-US" sz="1600" cap="none" i="0" b="0" strike="noStrike">
              <a:solidFill>
                <a:srgbClr val="000000"/>
              </a:solidFill>
              <a:latin typeface="에스코어 드림 3 Light" charset="0"/>
              <a:ea typeface="에스코어 드림 3 Light" charset="0"/>
              <a:cs typeface="Arial" charset="0"/>
            </a:endParaRPr>
          </a:p>
          <a:p>
            <a:pPr marL="254000" indent="-254000" rtl="0" algn="l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600" cap="none" i="0" b="0" strike="noStrike">
                <a:solidFill>
                  <a:srgbClr val="000000"/>
                </a:solidFill>
                <a:latin typeface="에스코어 드림 3 Light" charset="0"/>
                <a:ea typeface="에스코어 드림 3 Light" charset="0"/>
                <a:cs typeface="Arial" charset="0"/>
              </a:rPr>
              <a:t>제품의 사진사이즈가 큰 편이라 제품이 바로 눈에 들어온다.</a:t>
            </a:r>
            <a:endParaRPr lang="ko-KR" altLang="en-US" sz="1400" cap="none" i="0" b="0" strike="noStrike">
              <a:latin typeface="에스코어 드림 3 Light" charset="0"/>
              <a:ea typeface="에스코어 드림 3 Light" charset="0"/>
              <a:cs typeface="Arial" charset="0"/>
            </a:endParaRPr>
          </a:p>
        </p:txBody>
      </p:sp>
      <p:sp>
        <p:nvSpPr>
          <p:cNvPr id="2833" name="Google Shape;2833;p56"/>
          <p:cNvSpPr txBox="1">
            <a:spLocks/>
          </p:cNvSpPr>
          <p:nvPr>
            <p:ph type="title"/>
          </p:nvPr>
        </p:nvSpPr>
        <p:spPr>
          <a:xfrm rot="0">
            <a:off x="1527175" y="1539875"/>
            <a:ext cx="929640" cy="56134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cap="none" i="0" b="0" strike="noStrike">
                <a:latin typeface="나눔스퀘어 ExtraBold" charset="0"/>
                <a:ea typeface="나눔스퀘어 ExtraBold" charset="0"/>
                <a:cs typeface="Merriweather" charset="0"/>
              </a:rPr>
              <a:t>장점</a:t>
            </a:r>
            <a:endParaRPr lang="ko-KR" altLang="en-US" sz="2800" cap="none" i="0" b="0" strike="noStrike">
              <a:latin typeface="나눔스퀘어 ExtraBold" charset="0"/>
              <a:ea typeface="나눔스퀘어 ExtraBold" charset="0"/>
              <a:cs typeface="Merriweather" charset="0"/>
            </a:endParaRPr>
          </a:p>
        </p:txBody>
      </p:sp>
      <p:sp>
        <p:nvSpPr>
          <p:cNvPr id="2841" name="Rect 0"/>
          <p:cNvSpPr>
            <a:spLocks/>
          </p:cNvSpPr>
          <p:nvPr/>
        </p:nvSpPr>
        <p:spPr>
          <a:xfrm rot="0">
            <a:off x="3201670" y="1254760"/>
            <a:ext cx="430530" cy="41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2" name="Google 37"/>
          <p:cNvSpPr txBox="1">
            <a:spLocks/>
          </p:cNvSpPr>
          <p:nvPr>
            <p:ph type="title" idx="2"/>
          </p:nvPr>
        </p:nvSpPr>
        <p:spPr>
          <a:xfrm>
            <a:off x="1937385" y="322580"/>
            <a:ext cx="4937760" cy="90297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디자인 대상 사이트 분석</a:t>
            </a:r>
            <a:endParaRPr lang="ko-KR" altLang="en-US" sz="2400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accent2">
                    <a:lumMod val="75000"/>
                    <a:lumOff val="0"/>
                  </a:schemeClr>
                </a:solidFill>
                <a:latin typeface="나눔스퀘어OTF ExtraBold" charset="0"/>
                <a:ea typeface="나눔스퀘어OTF ExtraBold" charset="0"/>
              </a:rPr>
              <a:t>-서브페이지(https://atemshop.com/product/list.html?cate_no=373l)</a:t>
            </a:r>
            <a:endParaRPr lang="ko-KR" altLang="en-US" sz="1600">
              <a:solidFill>
                <a:schemeClr val="accent2">
                  <a:lumMod val="75000"/>
                  <a:lumOff val="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2843" name="Rect 0"/>
          <p:cNvSpPr>
            <a:spLocks/>
          </p:cNvSpPr>
          <p:nvPr/>
        </p:nvSpPr>
        <p:spPr>
          <a:xfrm rot="0">
            <a:off x="3916045" y="1633220"/>
            <a:ext cx="2959100" cy="2705100"/>
          </a:xfrm>
          <a:prstGeom prst="rect"/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4" name="Rect 0"/>
          <p:cNvSpPr txBox="1">
            <a:spLocks/>
          </p:cNvSpPr>
          <p:nvPr/>
        </p:nvSpPr>
        <p:spPr>
          <a:xfrm>
            <a:off x="4079240" y="2399665"/>
            <a:ext cx="2697480" cy="178498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254000" indent="-254000" algn="l" latinLnBrk="0">
              <a:buFont typeface="Wingdings"/>
              <a:buChar char=""/>
            </a:pPr>
            <a:r>
              <a:rPr sz="16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공지사항이 Footer에 있어 보기 힘들다.</a:t>
            </a:r>
            <a:endParaRPr lang="ko-KR" altLang="en-US" sz="16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sz="16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개입 단위별로 나눠져있지 않다.</a:t>
            </a:r>
            <a:endParaRPr lang="ko-KR" altLang="en-US" sz="16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sz="1600">
                <a:solidFill>
                  <a:srgbClr val="000000"/>
                </a:solidFill>
                <a:latin typeface="에스코어 드림 3 Light" charset="0"/>
                <a:ea typeface="에스코어 드림 3 Light" charset="0"/>
              </a:rPr>
              <a:t>정확한 할인금액이 명시되어 있지 않다</a:t>
            </a:r>
            <a:endParaRPr lang="ko-KR" altLang="en-US" sz="1600">
              <a:solidFill>
                <a:srgbClr val="000000"/>
              </a:solidFill>
              <a:latin typeface="에스코어 드림 3 Light" charset="0"/>
              <a:ea typeface="에스코어 드림 3 Light" charset="0"/>
            </a:endParaRPr>
          </a:p>
        </p:txBody>
      </p:sp>
      <p:grpSp>
        <p:nvGrpSpPr>
          <p:cNvPr id="2836" name="Group 5"/>
          <p:cNvGrpSpPr/>
          <p:nvPr/>
        </p:nvGrpSpPr>
        <p:grpSpPr>
          <a:xfrm rot="0">
            <a:off x="2522855" y="3998595"/>
            <a:ext cx="1221740" cy="377825"/>
            <a:chOff x="2522855" y="3998595"/>
            <a:chExt cx="1221740" cy="377825"/>
          </a:xfrm>
        </p:grpSpPr>
        <p:grpSp>
          <p:nvGrpSpPr>
            <p:cNvPr id="2837" name="Group 5"/>
            <p:cNvGrpSpPr/>
            <p:nvPr/>
          </p:nvGrpSpPr>
          <p:grpSpPr>
            <a:xfrm rot="0">
              <a:off x="2522855" y="4031615"/>
              <a:ext cx="1221740" cy="344805"/>
              <a:chOff x="2522855" y="4031615"/>
              <a:chExt cx="1221740" cy="344805"/>
            </a:xfrm>
          </p:grpSpPr>
          <p:sp>
            <p:nvSpPr>
              <p:cNvPr id="2838" name="Rect 0"/>
              <p:cNvSpPr>
                <a:spLocks/>
              </p:cNvSpPr>
              <p:nvPr/>
            </p:nvSpPr>
            <p:spPr>
              <a:xfrm rot="5400000">
                <a:off x="3067685" y="3699510"/>
                <a:ext cx="344805" cy="100838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839" name="Rect 0"/>
              <p:cNvSpPr>
                <a:spLocks/>
              </p:cNvSpPr>
              <p:nvPr/>
            </p:nvSpPr>
            <p:spPr>
              <a:xfrm rot="0">
                <a:off x="2522855" y="4077970"/>
                <a:ext cx="147955" cy="210820"/>
              </a:xfrm>
              <a:prstGeom prst="rect"/>
              <a:solidFill>
                <a:schemeClr val="lt2"/>
              </a:solidFill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2840" name="Rect 0"/>
            <p:cNvSpPr>
              <a:spLocks/>
            </p:cNvSpPr>
            <p:nvPr/>
          </p:nvSpPr>
          <p:spPr>
            <a:xfrm rot="5400000">
              <a:off x="3046095" y="3666490"/>
              <a:ext cx="344805" cy="100838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2835" name="Rect 0"/>
          <p:cNvSpPr>
            <a:spLocks/>
          </p:cNvSpPr>
          <p:nvPr/>
        </p:nvSpPr>
        <p:spPr>
          <a:xfrm rot="0">
            <a:off x="6608445" y="4251325"/>
            <a:ext cx="339090" cy="332105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48" name="Rect 0"/>
          <p:cNvSpPr txBox="1">
            <a:spLocks/>
          </p:cNvSpPr>
          <p:nvPr/>
        </p:nvSpPr>
        <p:spPr>
          <a:xfrm rot="0">
            <a:off x="4922520" y="1733550"/>
            <a:ext cx="929640" cy="56134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cap="none" i="0" b="0" strike="noStrike">
                <a:latin typeface="나눔스퀘어 ExtraBold" charset="0"/>
                <a:ea typeface="나눔스퀘어 ExtraBold" charset="0"/>
                <a:cs typeface="Merriweather" charset="0"/>
              </a:rPr>
              <a:t>단점</a:t>
            </a:r>
            <a:endParaRPr lang="ko-KR" altLang="en-US" sz="2800" cap="none" i="0" b="0" strike="noStrike">
              <a:latin typeface="나눔스퀘어 ExtraBold" charset="0"/>
              <a:ea typeface="나눔스퀘어 ExtraBold" charset="0"/>
              <a:cs typeface="Merriweather" charset="0"/>
            </a:endParaRPr>
          </a:p>
        </p:txBody>
      </p:sp>
      <p:pic>
        <p:nvPicPr>
          <p:cNvPr id="2850" name="그림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8820" y="332740"/>
            <a:ext cx="1856105" cy="4483100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Graph Paper Style Thesis by Slidesgo">
  <a:themeElements>
    <a:clrScheme name="Simple Light">
      <a:dk1>
        <a:srgbClr val="434343"/>
      </a:dk1>
      <a:lt1>
        <a:srgbClr val="f3f3f3"/>
      </a:lt1>
      <a:dk2>
        <a:srgbClr val="b7b7b7"/>
      </a:dk2>
      <a:lt2>
        <a:srgbClr val="859477"/>
      </a:lt2>
      <a:accent1>
        <a:srgbClr val="d9997d"/>
      </a:accent1>
      <a:accent2>
        <a:srgbClr val="f2c2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1021</ep:Words>
  <ep:PresentationFormat/>
  <ep:Paragraphs>265</ep:Paragraphs>
  <ep:Slides>30</ep:Slides>
  <ep:Notes>30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Graph Paper Style Thesis by Slidesgo</vt:lpstr>
      <vt:lpstr>웹페이지 리뉴얼</vt:lpstr>
      <vt:lpstr>Index</vt:lpstr>
      <vt:lpstr>리디자인 대상 사이트 분석</vt:lpstr>
      <vt:lpstr>에잇템의 기업 이념</vt:lpstr>
      <vt:lpstr>단백질 식품시장 성장</vt:lpstr>
      <vt:lpstr>이용 타겟층</vt:lpstr>
      <vt:lpstr>I.A(정보구조)</vt:lpstr>
      <vt:lpstr>장점</vt:lpstr>
      <vt:lpstr>장점</vt:lpstr>
      <vt:lpstr>슬라이드 10</vt:lpstr>
      <vt:lpstr>아임닭 (https://www.imdak.com/main/index.php)</vt:lpstr>
      <vt:lpstr>랭킹닷컴 (https://www.rankingdak.com/)</vt:lpstr>
      <vt:lpstr>헬스앤뷰티 (https://www.hnbclub.co.kr/)</vt:lpstr>
      <vt:lpstr>비교 포인트</vt:lpstr>
      <vt:lpstr>리뉴얼 목적 콘셉트</vt:lpstr>
      <vt:lpstr>Main Page</vt:lpstr>
      <vt:lpstr>Sub Page</vt:lpstr>
      <vt:lpstr>Brand Concept Keyword</vt:lpstr>
      <vt:lpstr>Design Style Guide</vt:lpstr>
      <vt:lpstr>Idea Sketch (Wire Frame)</vt:lpstr>
      <vt:lpstr>디자인 설계</vt:lpstr>
      <vt:lpstr>ATEM Mainpage Redesign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Thanks!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김태진</cp:lastModifiedBy>
  <dcterms:modified xsi:type="dcterms:W3CDTF">2023-01-02T07:37:49.262</dcterms:modified>
  <cp:revision>6</cp:revision>
  <cp:version>9.104.137.47802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